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0" r:id="rId1"/>
  </p:sldMasterIdLst>
  <p:sldIdLst>
    <p:sldId id="256" r:id="rId2"/>
    <p:sldId id="265" r:id="rId3"/>
    <p:sldId id="258" r:id="rId4"/>
    <p:sldId id="259" r:id="rId5"/>
    <p:sldId id="268" r:id="rId6"/>
    <p:sldId id="263" r:id="rId7"/>
    <p:sldId id="264" r:id="rId8"/>
    <p:sldId id="269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13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56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62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6124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997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521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96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95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24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5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2016-09-08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A8D9AD5-F248-4919-864A-CFD76CC027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96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41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75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03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13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86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78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1EE4B63-5CAB-40F9-B1FC-30F6D00724DC}" type="datetimeFigureOut">
              <a:rPr lang="pl-PL" smtClean="0"/>
              <a:t>2017-09-11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AC9757A-6AE8-469C-B404-D04D9B7A980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86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EKODORADCA </a:t>
            </a:r>
            <a:br>
              <a:rPr lang="pl-PL" dirty="0" smtClean="0"/>
            </a:br>
            <a:r>
              <a:rPr lang="pl-PL" dirty="0" smtClean="0"/>
              <a:t>GMINA GOŁCZA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Sprawozdanie i plan pracy na 2017 rok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284493" y="322457"/>
            <a:ext cx="2746099" cy="301467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250785" y="4810146"/>
            <a:ext cx="1920444" cy="138851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5590883" y="4591857"/>
            <a:ext cx="5095835" cy="11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1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22633"/>
            <a:ext cx="10396882" cy="1151965"/>
          </a:xfrm>
        </p:spPr>
        <p:txBody>
          <a:bodyPr/>
          <a:lstStyle/>
          <a:p>
            <a:r>
              <a:rPr lang="pl-PL" dirty="0" smtClean="0"/>
              <a:t>O gminie </a:t>
            </a:r>
            <a:r>
              <a:rPr lang="pl-PL" dirty="0" err="1" smtClean="0"/>
              <a:t>gołcza</a:t>
            </a:r>
            <a:r>
              <a:rPr lang="pl-PL" dirty="0" smtClean="0"/>
              <a:t> słów kilka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597794"/>
            <a:ext cx="4290461" cy="3776791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mina: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gołcza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owierzchnia: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90 km</a:t>
            </a:r>
            <a:r>
              <a:rPr lang="pl-PL" sz="2400" cap="none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pl-PL" sz="32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udność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6153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os. 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22 sołectwa</a:t>
            </a:r>
          </a:p>
          <a:p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esistość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: 7,3%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213" y="1244065"/>
            <a:ext cx="7180447" cy="5385335"/>
          </a:xfrm>
          <a:prstGeom prst="rect">
            <a:avLst/>
          </a:prstGeom>
        </p:spPr>
      </p:pic>
      <p:cxnSp>
        <p:nvCxnSpPr>
          <p:cNvPr id="7" name="Łącznik prosty ze strzałką 6"/>
          <p:cNvCxnSpPr/>
          <p:nvPr/>
        </p:nvCxnSpPr>
        <p:spPr>
          <a:xfrm>
            <a:off x="4081112" y="1244065"/>
            <a:ext cx="3176336" cy="8193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245871"/>
          </a:xfrm>
        </p:spPr>
        <p:txBody>
          <a:bodyPr>
            <a:normAutofit/>
          </a:bodyPr>
          <a:lstStyle/>
          <a:p>
            <a:r>
              <a:rPr lang="pl-PL" dirty="0" smtClean="0"/>
              <a:t>Praca ekodoradcy- spotkania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80672" y="510140"/>
            <a:ext cx="11407140" cy="41948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15.09.2016 rozpoczęcie pracy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na stanowisku młodszego referenta- </a:t>
            </a:r>
            <a:endParaRPr lang="pl-PL" sz="1400" b="1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19.10.2016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spotkanie informacyjne dot.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dofinansowania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instalacji ogniw fotowoltaicznych, </a:t>
            </a:r>
            <a:b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kolektorów słonecznych oraz pomp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ciepła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udział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wzięło </a:t>
            </a: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około 300 mieszkańców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– spotkania z lokalnymi liderami: sołtysami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radnymi i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strażakami, I Dni Czystego Powietrza</a:t>
            </a:r>
            <a:endParaRPr lang="pl-PL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88" y="3513221"/>
            <a:ext cx="5946271" cy="334477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1346"/>
            <a:ext cx="5860716" cy="329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31470"/>
            <a:ext cx="10396882" cy="967941"/>
          </a:xfrm>
        </p:spPr>
        <p:txBody>
          <a:bodyPr/>
          <a:lstStyle/>
          <a:p>
            <a:r>
              <a:rPr lang="pl-PL" dirty="0" smtClean="0"/>
              <a:t>Praca ekodoradcy- projekty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660358"/>
            <a:ext cx="10732770" cy="3966210"/>
          </a:xfrm>
        </p:spPr>
        <p:txBody>
          <a:bodyPr/>
          <a:lstStyle/>
          <a:p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październik-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czerwiec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zbieranie ankiet dotyczących pozyskania dotacji na odnawialne źródła energii- ponad 170 ankiet na kolektory słoneczne oraz 140 ankiet na ogniwa fotowoltaiczne.  Ankiety służą aplikowaniu  o środki unijne z RPO WM, podziałanie 4.1.1 „Rozwój infrastruktury produkcji energii ze źródeł odnawialnych"</a:t>
            </a:r>
          </a:p>
          <a:p>
            <a:endParaRPr lang="pl-PL" sz="900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PAŹDZIERNIK- </a:t>
            </a: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LUTY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zbieranie ankiet dotyczących wymiany istniejących źródeł ciepła na kotły gazowe i pompę ciepła w  indywidualnych gospodarstwach domowych zlokalizowanych na terenie gminy – RPO WM 4.4.2 i 4.4.3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170" y="5303520"/>
            <a:ext cx="8236217" cy="11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281540"/>
            <a:ext cx="10396882" cy="883118"/>
          </a:xfrm>
        </p:spPr>
        <p:txBody>
          <a:bodyPr/>
          <a:lstStyle/>
          <a:p>
            <a:r>
              <a:rPr lang="pl-PL" dirty="0" smtClean="0"/>
              <a:t>Praca ekodoradcy- szkoły	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868680" y="1250247"/>
            <a:ext cx="10394707" cy="1189943"/>
          </a:xfrm>
        </p:spPr>
        <p:txBody>
          <a:bodyPr>
            <a:normAutofit/>
          </a:bodyPr>
          <a:lstStyle/>
          <a:p>
            <a:r>
              <a:rPr lang="pl-PL" dirty="0"/>
              <a:t>W </a:t>
            </a:r>
            <a:r>
              <a:rPr lang="pl-PL" dirty="0" smtClean="0"/>
              <a:t>prelekcjach w szkołach na terenie gminy wzięło udział ponad 350 uczniów</a:t>
            </a:r>
          </a:p>
          <a:p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Akcje sadzenia drzew z uczniami ze szkoły  podstawowej w Szreniawie.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r="1148" b="6943"/>
          <a:stretch/>
        </p:blipFill>
        <p:spPr>
          <a:xfrm>
            <a:off x="6572998" y="2646947"/>
            <a:ext cx="5073570" cy="35902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0" y="2651341"/>
            <a:ext cx="553212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154005"/>
            <a:ext cx="10396882" cy="1151965"/>
          </a:xfrm>
        </p:spPr>
        <p:txBody>
          <a:bodyPr/>
          <a:lstStyle/>
          <a:p>
            <a:r>
              <a:rPr lang="pl-PL" dirty="0" smtClean="0"/>
              <a:t>Praca ekodoradcy - </a:t>
            </a:r>
            <a:r>
              <a:rPr lang="pl-PL" dirty="0" err="1" smtClean="0"/>
              <a:t>internet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0" y="1222408"/>
            <a:ext cx="9776861" cy="226193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Prowadzenie zakładki na stronie urzędu gminy, a także profilu ekodoradcy na Facebooku</a:t>
            </a:r>
          </a:p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92" y="3214065"/>
            <a:ext cx="6025415" cy="18236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990" y="2353376"/>
            <a:ext cx="3462385" cy="3173579"/>
          </a:xfrm>
          <a:prstGeom prst="rect">
            <a:avLst/>
          </a:prstGeom>
        </p:spPr>
      </p:pic>
      <p:cxnSp>
        <p:nvCxnSpPr>
          <p:cNvPr id="8" name="Łącznik prosty ze strzałką 7"/>
          <p:cNvCxnSpPr/>
          <p:nvPr/>
        </p:nvCxnSpPr>
        <p:spPr>
          <a:xfrm>
            <a:off x="7141945" y="2704699"/>
            <a:ext cx="3455470" cy="25410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55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1896" y="79919"/>
            <a:ext cx="10476290" cy="883118"/>
          </a:xfrm>
        </p:spPr>
        <p:txBody>
          <a:bodyPr>
            <a:normAutofit/>
          </a:bodyPr>
          <a:lstStyle/>
          <a:p>
            <a:r>
              <a:rPr lang="pl-PL" dirty="0" smtClean="0"/>
              <a:t>Praca ekodoradcy - </a:t>
            </a:r>
            <a:r>
              <a:rPr lang="pl-PL" dirty="0" smtClean="0"/>
              <a:t>dane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423512" y="862386"/>
            <a:ext cx="11251931" cy="3311189"/>
          </a:xfrm>
        </p:spPr>
        <p:txBody>
          <a:bodyPr/>
          <a:lstStyle/>
          <a:p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15.02- </a:t>
            </a:r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6.03.2017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przeprowadzono badania stanu jakości powietrza za pomocą pyłomierza, wspólnie z Krakowskim Alarmem Smogowym</a:t>
            </a:r>
          </a:p>
          <a:p>
            <a:r>
              <a:rPr lang="pl-PL" b="1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od 1 kwietnia 2017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do dziś pomiar powietrza przy pomocy pyłomierza LOOKO2</a:t>
            </a:r>
          </a:p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44" y="3208768"/>
            <a:ext cx="5871079" cy="26544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54" y="3208768"/>
            <a:ext cx="4719070" cy="265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2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ekodoradcy - teren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685801" y="2063397"/>
            <a:ext cx="6571648" cy="2826238"/>
          </a:xfrm>
        </p:spPr>
        <p:txBody>
          <a:bodyPr/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6-20.02.2017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cap="none" dirty="0">
                <a:latin typeface="Arial" panose="020B0604020202020204" pitchFamily="34" charset="0"/>
                <a:cs typeface="Arial" panose="020B0604020202020204" pitchFamily="34" charset="0"/>
              </a:rPr>
              <a:t>przeprowadziłem badania kamerą termowizyjną w 40 gospodarstwach domowych i 2 budynkach użyteczności </a:t>
            </a:r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publicznej</a:t>
            </a:r>
          </a:p>
          <a:p>
            <a:r>
              <a:rPr lang="pl-P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Liczne kontrole palenisk i spalania odpadów w gospodarstwach</a:t>
            </a:r>
            <a:endParaRPr lang="pl-PL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880" y="0"/>
            <a:ext cx="2581168" cy="26758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158" y="3394187"/>
            <a:ext cx="4070892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911994"/>
          </a:xfrm>
        </p:spPr>
        <p:txBody>
          <a:bodyPr>
            <a:normAutofit fontScale="90000"/>
          </a:bodyPr>
          <a:lstStyle/>
          <a:p>
            <a:pPr algn="ctr"/>
            <a:r>
              <a:rPr lang="pl-PL" cap="none" dirty="0" smtClean="0"/>
              <a:t>Jak widać (?) problem smogu </a:t>
            </a:r>
            <a:br>
              <a:rPr lang="pl-PL" cap="none" dirty="0" smtClean="0"/>
            </a:br>
            <a:r>
              <a:rPr lang="pl-PL" cap="none" dirty="0" smtClean="0"/>
              <a:t>w gminie Gołcza istnieje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297" y="1848433"/>
            <a:ext cx="5113738" cy="2998417"/>
          </a:xfr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3" y="1848433"/>
            <a:ext cx="5330519" cy="299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Zielony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581</TotalTime>
  <Words>234</Words>
  <Application>Microsoft Office PowerPoint</Application>
  <PresentationFormat>Panoramiczny</PresentationFormat>
  <Paragraphs>28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Impact</vt:lpstr>
      <vt:lpstr>Wydarzenie główne</vt:lpstr>
      <vt:lpstr>EKODORADCA  GMINA GOŁCZA</vt:lpstr>
      <vt:lpstr>O gminie gołcza słów kilka</vt:lpstr>
      <vt:lpstr>Praca ekodoradcy- spotkania</vt:lpstr>
      <vt:lpstr>Praca ekodoradcy- projekty </vt:lpstr>
      <vt:lpstr>Praca ekodoradcy- szkoły </vt:lpstr>
      <vt:lpstr>Praca ekodoradcy - internet </vt:lpstr>
      <vt:lpstr>Praca ekodoradcy - dane</vt:lpstr>
      <vt:lpstr>Praca ekodoradcy - teren</vt:lpstr>
      <vt:lpstr>Jak widać (?) problem smogu  w gminie Gołcza istnieje…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voyteq nikator</dc:creator>
  <cp:lastModifiedBy>voyteq nikator</cp:lastModifiedBy>
  <cp:revision>34</cp:revision>
  <dcterms:created xsi:type="dcterms:W3CDTF">2017-01-23T20:20:01Z</dcterms:created>
  <dcterms:modified xsi:type="dcterms:W3CDTF">2017-09-11T07:27:43Z</dcterms:modified>
</cp:coreProperties>
</file>