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60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7559675" cy="10691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4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02E806-2349-4720-9C3C-14C81A11B51D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730AD8F-21DF-48E0-A00B-75FBCC46BFA6}">
      <dgm:prSet phldrT="[Tekst]" custT="1"/>
      <dgm:spPr/>
      <dgm:t>
        <a:bodyPr/>
        <a:lstStyle/>
        <a:p>
          <a:r>
            <a:rPr lang="pl-PL" sz="3200" dirty="0" smtClean="0"/>
            <a:t>jest</a:t>
          </a:r>
          <a:endParaRPr lang="pl-PL" sz="3200" dirty="0"/>
        </a:p>
      </dgm:t>
    </dgm:pt>
    <dgm:pt modelId="{218ACA08-079A-4463-80AC-1E0BCEC691F7}" type="parTrans" cxnId="{0A802773-B17D-47E6-8879-AB5E4A8B1B6F}">
      <dgm:prSet/>
      <dgm:spPr/>
      <dgm:t>
        <a:bodyPr/>
        <a:lstStyle/>
        <a:p>
          <a:endParaRPr lang="pl-PL"/>
        </a:p>
      </dgm:t>
    </dgm:pt>
    <dgm:pt modelId="{E8E943C9-518D-4371-8093-EA601EA19048}" type="sibTrans" cxnId="{0A802773-B17D-47E6-8879-AB5E4A8B1B6F}">
      <dgm:prSet/>
      <dgm:spPr/>
      <dgm:t>
        <a:bodyPr/>
        <a:lstStyle/>
        <a:p>
          <a:endParaRPr lang="pl-PL"/>
        </a:p>
      </dgm:t>
    </dgm:pt>
    <dgm:pt modelId="{FCC53C37-00EF-48EE-B432-B724E09C0FD1}">
      <dgm:prSet phldrT="[Tekst]"/>
      <dgm:spPr/>
      <dgm:t>
        <a:bodyPr/>
        <a:lstStyle/>
        <a:p>
          <a:r>
            <a:rPr lang="pl-PL" b="1" dirty="0" smtClean="0">
              <a:solidFill>
                <a:srgbClr val="002060"/>
              </a:solidFill>
            </a:rPr>
            <a:t>Kocioł grzewczy </a:t>
          </a:r>
        </a:p>
        <a:p>
          <a:r>
            <a:rPr lang="pl-PL" dirty="0" smtClean="0"/>
            <a:t>zasypowy lub automatyczny:</a:t>
          </a:r>
        </a:p>
        <a:p>
          <a:r>
            <a:rPr lang="pl-PL" dirty="0" smtClean="0"/>
            <a:t>* </a:t>
          </a:r>
          <a:r>
            <a:rPr lang="pl-PL" b="1" dirty="0" smtClean="0"/>
            <a:t>pozaklasowy</a:t>
          </a:r>
        </a:p>
        <a:p>
          <a:r>
            <a:rPr lang="pl-PL" b="1" dirty="0" smtClean="0"/>
            <a:t>*klasy 3</a:t>
          </a:r>
        </a:p>
        <a:p>
          <a:r>
            <a:rPr lang="pl-PL" b="1" dirty="0" smtClean="0"/>
            <a:t>*klasy 4</a:t>
          </a:r>
          <a:endParaRPr lang="pl-PL" b="1" dirty="0"/>
        </a:p>
      </dgm:t>
    </dgm:pt>
    <dgm:pt modelId="{1B16CEC6-BCB8-4580-AF07-A6601BA48211}" type="parTrans" cxnId="{A9593BB3-5AF8-4321-BF0F-3F866E91B4F1}">
      <dgm:prSet/>
      <dgm:spPr/>
      <dgm:t>
        <a:bodyPr/>
        <a:lstStyle/>
        <a:p>
          <a:endParaRPr lang="pl-PL"/>
        </a:p>
      </dgm:t>
    </dgm:pt>
    <dgm:pt modelId="{FFDBFB55-4D2F-41E4-8D6B-CD9B64772CBE}" type="sibTrans" cxnId="{A9593BB3-5AF8-4321-BF0F-3F866E91B4F1}">
      <dgm:prSet/>
      <dgm:spPr/>
      <dgm:t>
        <a:bodyPr/>
        <a:lstStyle/>
        <a:p>
          <a:endParaRPr lang="pl-PL"/>
        </a:p>
      </dgm:t>
    </dgm:pt>
    <dgm:pt modelId="{AD1835E6-6525-44C0-8C10-8FFF2CDA9113}">
      <dgm:prSet phldrT="[Tekst]"/>
      <dgm:spPr/>
      <dgm:t>
        <a:bodyPr/>
        <a:lstStyle/>
        <a:p>
          <a:r>
            <a:rPr lang="pl-PL" b="1" dirty="0" smtClean="0">
              <a:solidFill>
                <a:srgbClr val="002060"/>
              </a:solidFill>
            </a:rPr>
            <a:t>Kominek /piec </a:t>
          </a:r>
          <a:r>
            <a:rPr lang="pl-PL" b="1" dirty="0" smtClean="0"/>
            <a:t>bez certyfikatu</a:t>
          </a:r>
          <a:endParaRPr lang="pl-PL" b="1" dirty="0"/>
        </a:p>
      </dgm:t>
    </dgm:pt>
    <dgm:pt modelId="{B4F2735D-94CF-4E88-A028-56DB43E7CD69}" type="parTrans" cxnId="{8743D294-BDB4-4FE8-90C2-355A9CDA0BDA}">
      <dgm:prSet/>
      <dgm:spPr/>
      <dgm:t>
        <a:bodyPr/>
        <a:lstStyle/>
        <a:p>
          <a:endParaRPr lang="pl-PL"/>
        </a:p>
      </dgm:t>
    </dgm:pt>
    <dgm:pt modelId="{2BC541DA-B423-4730-9006-CD543DEB2CD9}" type="sibTrans" cxnId="{8743D294-BDB4-4FE8-90C2-355A9CDA0BDA}">
      <dgm:prSet/>
      <dgm:spPr/>
      <dgm:t>
        <a:bodyPr/>
        <a:lstStyle/>
        <a:p>
          <a:endParaRPr lang="pl-PL"/>
        </a:p>
      </dgm:t>
    </dgm:pt>
    <dgm:pt modelId="{420AFD95-B0AA-47CF-8CAE-576FAD2230B7}">
      <dgm:prSet phldrT="[Tekst]" custT="1"/>
      <dgm:spPr/>
      <dgm:t>
        <a:bodyPr/>
        <a:lstStyle/>
        <a:p>
          <a:r>
            <a:rPr lang="pl-PL" sz="3200" dirty="0" smtClean="0"/>
            <a:t>ma być</a:t>
          </a:r>
          <a:endParaRPr lang="pl-PL" sz="3200" dirty="0"/>
        </a:p>
      </dgm:t>
    </dgm:pt>
    <dgm:pt modelId="{B4B2DF30-0798-4BF7-8994-F3AE1B02CF85}" type="parTrans" cxnId="{022E3758-E8BE-419C-8E5D-B41E8A790B48}">
      <dgm:prSet/>
      <dgm:spPr/>
      <dgm:t>
        <a:bodyPr/>
        <a:lstStyle/>
        <a:p>
          <a:endParaRPr lang="pl-PL"/>
        </a:p>
      </dgm:t>
    </dgm:pt>
    <dgm:pt modelId="{A56072BB-9B15-4B63-9FDB-9591648075AC}" type="sibTrans" cxnId="{022E3758-E8BE-419C-8E5D-B41E8A790B48}">
      <dgm:prSet/>
      <dgm:spPr/>
      <dgm:t>
        <a:bodyPr/>
        <a:lstStyle/>
        <a:p>
          <a:endParaRPr lang="pl-PL"/>
        </a:p>
      </dgm:t>
    </dgm:pt>
    <dgm:pt modelId="{BEA7A50E-D906-4BA9-8D1D-B6F3DBBF7B77}">
      <dgm:prSet phldrT="[Tekst]"/>
      <dgm:spPr/>
      <dgm:t>
        <a:bodyPr/>
        <a:lstStyle/>
        <a:p>
          <a:r>
            <a:rPr lang="pl-PL" b="1" dirty="0" smtClean="0">
              <a:solidFill>
                <a:srgbClr val="002060"/>
              </a:solidFill>
            </a:rPr>
            <a:t>Kocioł grzewczy </a:t>
          </a:r>
        </a:p>
        <a:p>
          <a:r>
            <a:rPr lang="pl-PL" dirty="0" smtClean="0"/>
            <a:t>zasypowy ( w tym ZGAZOWUJĄCY DREWNO) lub automatyczny:</a:t>
          </a:r>
        </a:p>
        <a:p>
          <a:r>
            <a:rPr lang="pl-PL" b="1" dirty="0" smtClean="0"/>
            <a:t>* klasy 5</a:t>
          </a:r>
        </a:p>
        <a:p>
          <a:r>
            <a:rPr lang="pl-PL" b="1" dirty="0" smtClean="0"/>
            <a:t>* </a:t>
          </a:r>
          <a:r>
            <a:rPr lang="pl-PL" b="1" dirty="0" err="1" smtClean="0"/>
            <a:t>ecoprojekt</a:t>
          </a:r>
          <a:endParaRPr lang="pl-PL" b="1" dirty="0"/>
        </a:p>
      </dgm:t>
    </dgm:pt>
    <dgm:pt modelId="{2D0CA20C-49B7-435D-9825-378BB903D2D5}" type="parTrans" cxnId="{BD4A2212-A371-48F7-89BE-2B27F29D6E4E}">
      <dgm:prSet/>
      <dgm:spPr/>
      <dgm:t>
        <a:bodyPr/>
        <a:lstStyle/>
        <a:p>
          <a:endParaRPr lang="pl-PL"/>
        </a:p>
      </dgm:t>
    </dgm:pt>
    <dgm:pt modelId="{5AD67C8F-7D14-4277-B7A5-15C35426322B}" type="sibTrans" cxnId="{BD4A2212-A371-48F7-89BE-2B27F29D6E4E}">
      <dgm:prSet/>
      <dgm:spPr/>
      <dgm:t>
        <a:bodyPr/>
        <a:lstStyle/>
        <a:p>
          <a:endParaRPr lang="pl-PL"/>
        </a:p>
      </dgm:t>
    </dgm:pt>
    <dgm:pt modelId="{AD7971AD-B1BE-4360-A95E-DEFBB1C850A7}">
      <dgm:prSet phldrT="[Tekst]"/>
      <dgm:spPr/>
      <dgm:t>
        <a:bodyPr/>
        <a:lstStyle/>
        <a:p>
          <a:r>
            <a:rPr lang="pl-PL" b="1" dirty="0" smtClean="0">
              <a:solidFill>
                <a:srgbClr val="002060"/>
              </a:solidFill>
            </a:rPr>
            <a:t>Kominek / piec </a:t>
          </a:r>
          <a:r>
            <a:rPr lang="pl-PL" b="1" dirty="0" err="1" smtClean="0"/>
            <a:t>ecoprojekt</a:t>
          </a:r>
          <a:endParaRPr lang="pl-PL" b="1" dirty="0"/>
        </a:p>
      </dgm:t>
    </dgm:pt>
    <dgm:pt modelId="{25D8806F-F40B-4BAE-8C7D-61A7296150E5}" type="parTrans" cxnId="{DB4DEA3A-8F4A-40F0-9C69-16D49E4B4B47}">
      <dgm:prSet/>
      <dgm:spPr/>
      <dgm:t>
        <a:bodyPr/>
        <a:lstStyle/>
        <a:p>
          <a:endParaRPr lang="pl-PL"/>
        </a:p>
      </dgm:t>
    </dgm:pt>
    <dgm:pt modelId="{3A86ADE8-4568-4EFA-A262-6DE15CE63B85}" type="sibTrans" cxnId="{DB4DEA3A-8F4A-40F0-9C69-16D49E4B4B47}">
      <dgm:prSet/>
      <dgm:spPr/>
      <dgm:t>
        <a:bodyPr/>
        <a:lstStyle/>
        <a:p>
          <a:endParaRPr lang="pl-PL"/>
        </a:p>
      </dgm:t>
    </dgm:pt>
    <dgm:pt modelId="{CD66ED5F-9FCE-4CB0-BC7B-FA6DBE003546}" type="pres">
      <dgm:prSet presAssocID="{AE02E806-2349-4720-9C3C-14C81A11B51D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8D5F371-27AA-4F34-82E3-9BAF96BF5E8F}" type="pres">
      <dgm:prSet presAssocID="{7730AD8F-21DF-48E0-A00B-75FBCC46BFA6}" presName="compNode" presStyleCnt="0"/>
      <dgm:spPr/>
    </dgm:pt>
    <dgm:pt modelId="{C2CFCB5E-0535-428C-BD4B-F01085963251}" type="pres">
      <dgm:prSet presAssocID="{7730AD8F-21DF-48E0-A00B-75FBCC46BFA6}" presName="aNode" presStyleLbl="bgShp" presStyleIdx="0" presStyleCnt="2"/>
      <dgm:spPr/>
      <dgm:t>
        <a:bodyPr/>
        <a:lstStyle/>
        <a:p>
          <a:endParaRPr lang="pl-PL"/>
        </a:p>
      </dgm:t>
    </dgm:pt>
    <dgm:pt modelId="{4759639A-CED4-408A-B1E1-55B2F4C62B0C}" type="pres">
      <dgm:prSet presAssocID="{7730AD8F-21DF-48E0-A00B-75FBCC46BFA6}" presName="textNode" presStyleLbl="bgShp" presStyleIdx="0" presStyleCnt="2"/>
      <dgm:spPr/>
      <dgm:t>
        <a:bodyPr/>
        <a:lstStyle/>
        <a:p>
          <a:endParaRPr lang="pl-PL"/>
        </a:p>
      </dgm:t>
    </dgm:pt>
    <dgm:pt modelId="{15993B5E-8629-41D3-9D11-07D95CE26ECA}" type="pres">
      <dgm:prSet presAssocID="{7730AD8F-21DF-48E0-A00B-75FBCC46BFA6}" presName="compChildNode" presStyleCnt="0"/>
      <dgm:spPr/>
    </dgm:pt>
    <dgm:pt modelId="{257D7723-A8D6-4E09-9EAE-40AAE816533D}" type="pres">
      <dgm:prSet presAssocID="{7730AD8F-21DF-48E0-A00B-75FBCC46BFA6}" presName="theInnerList" presStyleCnt="0"/>
      <dgm:spPr/>
    </dgm:pt>
    <dgm:pt modelId="{235E048E-60AE-474A-8C16-94E4E9D4865A}" type="pres">
      <dgm:prSet presAssocID="{FCC53C37-00EF-48EE-B432-B724E09C0FD1}" presName="childNode" presStyleLbl="node1" presStyleIdx="0" presStyleCnt="4" custScaleX="106792" custScaleY="220724" custLinFactY="-18206" custLinFactNeighborX="389" custLinFactNeighborY="-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36177D7-1286-42D2-A192-E2C10F3262C0}" type="pres">
      <dgm:prSet presAssocID="{FCC53C37-00EF-48EE-B432-B724E09C0FD1}" presName="aSpace2" presStyleCnt="0"/>
      <dgm:spPr/>
    </dgm:pt>
    <dgm:pt modelId="{41F1C8EF-CAEE-435D-8E9C-18039D4E66A7}" type="pres">
      <dgm:prSet presAssocID="{AD1835E6-6525-44C0-8C10-8FFF2CDA9113}" presName="childNode" presStyleLbl="node1" presStyleIdx="1" presStyleCnt="4" custScaleX="104240" custScaleY="135967" custLinFactY="-10144" custLinFactNeighborX="-389" custLinFactNeighborY="-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33ED558-4C79-47DB-A553-5DB4C872B95C}" type="pres">
      <dgm:prSet presAssocID="{7730AD8F-21DF-48E0-A00B-75FBCC46BFA6}" presName="aSpace" presStyleCnt="0"/>
      <dgm:spPr/>
    </dgm:pt>
    <dgm:pt modelId="{D09F2E05-0F8A-458D-8E3B-10F56DA5C203}" type="pres">
      <dgm:prSet presAssocID="{420AFD95-B0AA-47CF-8CAE-576FAD2230B7}" presName="compNode" presStyleCnt="0"/>
      <dgm:spPr/>
    </dgm:pt>
    <dgm:pt modelId="{12E977D7-2049-465F-9478-7E35C9A2491F}" type="pres">
      <dgm:prSet presAssocID="{420AFD95-B0AA-47CF-8CAE-576FAD2230B7}" presName="aNode" presStyleLbl="bgShp" presStyleIdx="1" presStyleCnt="2"/>
      <dgm:spPr/>
      <dgm:t>
        <a:bodyPr/>
        <a:lstStyle/>
        <a:p>
          <a:endParaRPr lang="pl-PL"/>
        </a:p>
      </dgm:t>
    </dgm:pt>
    <dgm:pt modelId="{A0E5964F-2F9E-4AB3-86BF-C47AD2FC8830}" type="pres">
      <dgm:prSet presAssocID="{420AFD95-B0AA-47CF-8CAE-576FAD2230B7}" presName="textNode" presStyleLbl="bgShp" presStyleIdx="1" presStyleCnt="2"/>
      <dgm:spPr/>
      <dgm:t>
        <a:bodyPr/>
        <a:lstStyle/>
        <a:p>
          <a:endParaRPr lang="pl-PL"/>
        </a:p>
      </dgm:t>
    </dgm:pt>
    <dgm:pt modelId="{0E9F54AC-74C2-4CFC-BE12-9726CB648BD4}" type="pres">
      <dgm:prSet presAssocID="{420AFD95-B0AA-47CF-8CAE-576FAD2230B7}" presName="compChildNode" presStyleCnt="0"/>
      <dgm:spPr/>
    </dgm:pt>
    <dgm:pt modelId="{8425A6BF-69C1-4FB1-B444-D37E60E606F4}" type="pres">
      <dgm:prSet presAssocID="{420AFD95-B0AA-47CF-8CAE-576FAD2230B7}" presName="theInnerList" presStyleCnt="0"/>
      <dgm:spPr/>
    </dgm:pt>
    <dgm:pt modelId="{BDED6E78-AB80-42EB-830F-087D8551AB04}" type="pres">
      <dgm:prSet presAssocID="{BEA7A50E-D906-4BA9-8D1D-B6F3DBBF7B77}" presName="childNode" presStyleLbl="node1" presStyleIdx="2" presStyleCnt="4" custScaleX="113195" custScaleY="189259" custLinFactY="-9705" custLinFactNeighborX="-778" custLinFactNeighborY="-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493C3B8-2FB5-4347-88E3-5FE7BF7CDEFB}" type="pres">
      <dgm:prSet presAssocID="{BEA7A50E-D906-4BA9-8D1D-B6F3DBBF7B77}" presName="aSpace2" presStyleCnt="0"/>
      <dgm:spPr/>
    </dgm:pt>
    <dgm:pt modelId="{96E12D3C-8235-447E-9E13-62F0DBC7661E}" type="pres">
      <dgm:prSet presAssocID="{AD7971AD-B1BE-4360-A95E-DEFBB1C850A7}" presName="childNode" presStyleLbl="node1" presStyleIdx="3" presStyleCnt="4" custScaleX="112966" custScaleY="111394" custLinFactY="-7424" custLinFactNeighborY="-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33DDC56-0F84-4B22-9669-48D858B8EE7A}" type="presOf" srcId="{BEA7A50E-D906-4BA9-8D1D-B6F3DBBF7B77}" destId="{BDED6E78-AB80-42EB-830F-087D8551AB04}" srcOrd="0" destOrd="0" presId="urn:microsoft.com/office/officeart/2005/8/layout/lProcess2"/>
    <dgm:cxn modelId="{A9593BB3-5AF8-4321-BF0F-3F866E91B4F1}" srcId="{7730AD8F-21DF-48E0-A00B-75FBCC46BFA6}" destId="{FCC53C37-00EF-48EE-B432-B724E09C0FD1}" srcOrd="0" destOrd="0" parTransId="{1B16CEC6-BCB8-4580-AF07-A6601BA48211}" sibTransId="{FFDBFB55-4D2F-41E4-8D6B-CD9B64772CBE}"/>
    <dgm:cxn modelId="{E78EF79A-E2EA-4F83-A8E5-37999ACF6C2A}" type="presOf" srcId="{420AFD95-B0AA-47CF-8CAE-576FAD2230B7}" destId="{12E977D7-2049-465F-9478-7E35C9A2491F}" srcOrd="0" destOrd="0" presId="urn:microsoft.com/office/officeart/2005/8/layout/lProcess2"/>
    <dgm:cxn modelId="{022E3758-E8BE-419C-8E5D-B41E8A790B48}" srcId="{AE02E806-2349-4720-9C3C-14C81A11B51D}" destId="{420AFD95-B0AA-47CF-8CAE-576FAD2230B7}" srcOrd="1" destOrd="0" parTransId="{B4B2DF30-0798-4BF7-8994-F3AE1B02CF85}" sibTransId="{A56072BB-9B15-4B63-9FDB-9591648075AC}"/>
    <dgm:cxn modelId="{874A0FE5-8475-46FC-9CA9-B7FF434709B3}" type="presOf" srcId="{AE02E806-2349-4720-9C3C-14C81A11B51D}" destId="{CD66ED5F-9FCE-4CB0-BC7B-FA6DBE003546}" srcOrd="0" destOrd="0" presId="urn:microsoft.com/office/officeart/2005/8/layout/lProcess2"/>
    <dgm:cxn modelId="{8E43444C-8801-42DE-85F1-44262C6DAE25}" type="presOf" srcId="{420AFD95-B0AA-47CF-8CAE-576FAD2230B7}" destId="{A0E5964F-2F9E-4AB3-86BF-C47AD2FC8830}" srcOrd="1" destOrd="0" presId="urn:microsoft.com/office/officeart/2005/8/layout/lProcess2"/>
    <dgm:cxn modelId="{12166697-E3DA-4C2D-9A87-D6C8D3B98640}" type="presOf" srcId="{7730AD8F-21DF-48E0-A00B-75FBCC46BFA6}" destId="{C2CFCB5E-0535-428C-BD4B-F01085963251}" srcOrd="0" destOrd="0" presId="urn:microsoft.com/office/officeart/2005/8/layout/lProcess2"/>
    <dgm:cxn modelId="{C8452602-C0D5-4CFF-830F-0DEEE7B289C0}" type="presOf" srcId="{FCC53C37-00EF-48EE-B432-B724E09C0FD1}" destId="{235E048E-60AE-474A-8C16-94E4E9D4865A}" srcOrd="0" destOrd="0" presId="urn:microsoft.com/office/officeart/2005/8/layout/lProcess2"/>
    <dgm:cxn modelId="{BD4A2212-A371-48F7-89BE-2B27F29D6E4E}" srcId="{420AFD95-B0AA-47CF-8CAE-576FAD2230B7}" destId="{BEA7A50E-D906-4BA9-8D1D-B6F3DBBF7B77}" srcOrd="0" destOrd="0" parTransId="{2D0CA20C-49B7-435D-9825-378BB903D2D5}" sibTransId="{5AD67C8F-7D14-4277-B7A5-15C35426322B}"/>
    <dgm:cxn modelId="{A92CE194-5631-4A88-BC28-1F4F147DCCAF}" type="presOf" srcId="{AD1835E6-6525-44C0-8C10-8FFF2CDA9113}" destId="{41F1C8EF-CAEE-435D-8E9C-18039D4E66A7}" srcOrd="0" destOrd="0" presId="urn:microsoft.com/office/officeart/2005/8/layout/lProcess2"/>
    <dgm:cxn modelId="{31EB32E2-123B-4B75-A4F9-E593F18B3174}" type="presOf" srcId="{AD7971AD-B1BE-4360-A95E-DEFBB1C850A7}" destId="{96E12D3C-8235-447E-9E13-62F0DBC7661E}" srcOrd="0" destOrd="0" presId="urn:microsoft.com/office/officeart/2005/8/layout/lProcess2"/>
    <dgm:cxn modelId="{8743D294-BDB4-4FE8-90C2-355A9CDA0BDA}" srcId="{7730AD8F-21DF-48E0-A00B-75FBCC46BFA6}" destId="{AD1835E6-6525-44C0-8C10-8FFF2CDA9113}" srcOrd="1" destOrd="0" parTransId="{B4F2735D-94CF-4E88-A028-56DB43E7CD69}" sibTransId="{2BC541DA-B423-4730-9006-CD543DEB2CD9}"/>
    <dgm:cxn modelId="{032B1A1B-2EE3-4009-98B3-29C773A60014}" type="presOf" srcId="{7730AD8F-21DF-48E0-A00B-75FBCC46BFA6}" destId="{4759639A-CED4-408A-B1E1-55B2F4C62B0C}" srcOrd="1" destOrd="0" presId="urn:microsoft.com/office/officeart/2005/8/layout/lProcess2"/>
    <dgm:cxn modelId="{DB4DEA3A-8F4A-40F0-9C69-16D49E4B4B47}" srcId="{420AFD95-B0AA-47CF-8CAE-576FAD2230B7}" destId="{AD7971AD-B1BE-4360-A95E-DEFBB1C850A7}" srcOrd="1" destOrd="0" parTransId="{25D8806F-F40B-4BAE-8C7D-61A7296150E5}" sibTransId="{3A86ADE8-4568-4EFA-A262-6DE15CE63B85}"/>
    <dgm:cxn modelId="{0A802773-B17D-47E6-8879-AB5E4A8B1B6F}" srcId="{AE02E806-2349-4720-9C3C-14C81A11B51D}" destId="{7730AD8F-21DF-48E0-A00B-75FBCC46BFA6}" srcOrd="0" destOrd="0" parTransId="{218ACA08-079A-4463-80AC-1E0BCEC691F7}" sibTransId="{E8E943C9-518D-4371-8093-EA601EA19048}"/>
    <dgm:cxn modelId="{CBF48B81-09BC-4DF5-936D-8C6A759C9AE1}" type="presParOf" srcId="{CD66ED5F-9FCE-4CB0-BC7B-FA6DBE003546}" destId="{28D5F371-27AA-4F34-82E3-9BAF96BF5E8F}" srcOrd="0" destOrd="0" presId="urn:microsoft.com/office/officeart/2005/8/layout/lProcess2"/>
    <dgm:cxn modelId="{9336EAD7-8890-4B94-8FBC-81940748C0B9}" type="presParOf" srcId="{28D5F371-27AA-4F34-82E3-9BAF96BF5E8F}" destId="{C2CFCB5E-0535-428C-BD4B-F01085963251}" srcOrd="0" destOrd="0" presId="urn:microsoft.com/office/officeart/2005/8/layout/lProcess2"/>
    <dgm:cxn modelId="{57B6C3DF-3F48-4372-AAC6-A37B49AD7182}" type="presParOf" srcId="{28D5F371-27AA-4F34-82E3-9BAF96BF5E8F}" destId="{4759639A-CED4-408A-B1E1-55B2F4C62B0C}" srcOrd="1" destOrd="0" presId="urn:microsoft.com/office/officeart/2005/8/layout/lProcess2"/>
    <dgm:cxn modelId="{F01E253C-2F8E-4740-9F90-48543EE86FDB}" type="presParOf" srcId="{28D5F371-27AA-4F34-82E3-9BAF96BF5E8F}" destId="{15993B5E-8629-41D3-9D11-07D95CE26ECA}" srcOrd="2" destOrd="0" presId="urn:microsoft.com/office/officeart/2005/8/layout/lProcess2"/>
    <dgm:cxn modelId="{604987F8-73FB-4F7F-A538-40F4CE7164FE}" type="presParOf" srcId="{15993B5E-8629-41D3-9D11-07D95CE26ECA}" destId="{257D7723-A8D6-4E09-9EAE-40AAE816533D}" srcOrd="0" destOrd="0" presId="urn:microsoft.com/office/officeart/2005/8/layout/lProcess2"/>
    <dgm:cxn modelId="{40A3EAB4-ED2C-483F-8B2E-A73EBD788869}" type="presParOf" srcId="{257D7723-A8D6-4E09-9EAE-40AAE816533D}" destId="{235E048E-60AE-474A-8C16-94E4E9D4865A}" srcOrd="0" destOrd="0" presId="urn:microsoft.com/office/officeart/2005/8/layout/lProcess2"/>
    <dgm:cxn modelId="{E187CDBC-5B0F-45B9-A094-3514C924CCF8}" type="presParOf" srcId="{257D7723-A8D6-4E09-9EAE-40AAE816533D}" destId="{036177D7-1286-42D2-A192-E2C10F3262C0}" srcOrd="1" destOrd="0" presId="urn:microsoft.com/office/officeart/2005/8/layout/lProcess2"/>
    <dgm:cxn modelId="{B4B4D14F-B857-4E48-96C9-27F79D011763}" type="presParOf" srcId="{257D7723-A8D6-4E09-9EAE-40AAE816533D}" destId="{41F1C8EF-CAEE-435D-8E9C-18039D4E66A7}" srcOrd="2" destOrd="0" presId="urn:microsoft.com/office/officeart/2005/8/layout/lProcess2"/>
    <dgm:cxn modelId="{04A21955-366E-4DF3-B966-4C58A6EB9AD7}" type="presParOf" srcId="{CD66ED5F-9FCE-4CB0-BC7B-FA6DBE003546}" destId="{D33ED558-4C79-47DB-A553-5DB4C872B95C}" srcOrd="1" destOrd="0" presId="urn:microsoft.com/office/officeart/2005/8/layout/lProcess2"/>
    <dgm:cxn modelId="{3862062C-CE90-4EC6-A151-243BBC1CD5EE}" type="presParOf" srcId="{CD66ED5F-9FCE-4CB0-BC7B-FA6DBE003546}" destId="{D09F2E05-0F8A-458D-8E3B-10F56DA5C203}" srcOrd="2" destOrd="0" presId="urn:microsoft.com/office/officeart/2005/8/layout/lProcess2"/>
    <dgm:cxn modelId="{F64408F2-E5CD-4788-9370-9B98C5114D8A}" type="presParOf" srcId="{D09F2E05-0F8A-458D-8E3B-10F56DA5C203}" destId="{12E977D7-2049-465F-9478-7E35C9A2491F}" srcOrd="0" destOrd="0" presId="urn:microsoft.com/office/officeart/2005/8/layout/lProcess2"/>
    <dgm:cxn modelId="{75FD481C-86F8-4B93-B640-3A36AE320E87}" type="presParOf" srcId="{D09F2E05-0F8A-458D-8E3B-10F56DA5C203}" destId="{A0E5964F-2F9E-4AB3-86BF-C47AD2FC8830}" srcOrd="1" destOrd="0" presId="urn:microsoft.com/office/officeart/2005/8/layout/lProcess2"/>
    <dgm:cxn modelId="{B77D5467-4B38-42E5-A982-C3ED94FA7235}" type="presParOf" srcId="{D09F2E05-0F8A-458D-8E3B-10F56DA5C203}" destId="{0E9F54AC-74C2-4CFC-BE12-9726CB648BD4}" srcOrd="2" destOrd="0" presId="urn:microsoft.com/office/officeart/2005/8/layout/lProcess2"/>
    <dgm:cxn modelId="{1A44803A-A218-43EB-A3ED-1FDD29821990}" type="presParOf" srcId="{0E9F54AC-74C2-4CFC-BE12-9726CB648BD4}" destId="{8425A6BF-69C1-4FB1-B444-D37E60E606F4}" srcOrd="0" destOrd="0" presId="urn:microsoft.com/office/officeart/2005/8/layout/lProcess2"/>
    <dgm:cxn modelId="{65FCACF0-984D-4382-BADA-551B21AF7FCD}" type="presParOf" srcId="{8425A6BF-69C1-4FB1-B444-D37E60E606F4}" destId="{BDED6E78-AB80-42EB-830F-087D8551AB04}" srcOrd="0" destOrd="0" presId="urn:microsoft.com/office/officeart/2005/8/layout/lProcess2"/>
    <dgm:cxn modelId="{26D6A161-DE90-48AE-9B2B-4F99C715F3A5}" type="presParOf" srcId="{8425A6BF-69C1-4FB1-B444-D37E60E606F4}" destId="{A493C3B8-2FB5-4347-88E3-5FE7BF7CDEFB}" srcOrd="1" destOrd="0" presId="urn:microsoft.com/office/officeart/2005/8/layout/lProcess2"/>
    <dgm:cxn modelId="{37656D44-9A00-472C-94A2-4F5700BBE857}" type="presParOf" srcId="{8425A6BF-69C1-4FB1-B444-D37E60E606F4}" destId="{96E12D3C-8235-447E-9E13-62F0DBC7661E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02E806-2349-4720-9C3C-14C81A11B51D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730AD8F-21DF-48E0-A00B-75FBCC46BFA6}">
      <dgm:prSet phldrT="[Tekst]" custT="1"/>
      <dgm:spPr/>
      <dgm:t>
        <a:bodyPr/>
        <a:lstStyle/>
        <a:p>
          <a:r>
            <a:rPr lang="pl-PL" sz="2800" dirty="0" smtClean="0"/>
            <a:t>od 1 września </a:t>
          </a:r>
        </a:p>
        <a:p>
          <a:r>
            <a:rPr lang="pl-PL" sz="2800" dirty="0" smtClean="0"/>
            <a:t>2017 roku</a:t>
          </a:r>
          <a:endParaRPr lang="pl-PL" sz="2800" dirty="0"/>
        </a:p>
      </dgm:t>
    </dgm:pt>
    <dgm:pt modelId="{218ACA08-079A-4463-80AC-1E0BCEC691F7}" type="parTrans" cxnId="{0A802773-B17D-47E6-8879-AB5E4A8B1B6F}">
      <dgm:prSet/>
      <dgm:spPr/>
      <dgm:t>
        <a:bodyPr/>
        <a:lstStyle/>
        <a:p>
          <a:endParaRPr lang="pl-PL"/>
        </a:p>
      </dgm:t>
    </dgm:pt>
    <dgm:pt modelId="{E8E943C9-518D-4371-8093-EA601EA19048}" type="sibTrans" cxnId="{0A802773-B17D-47E6-8879-AB5E4A8B1B6F}">
      <dgm:prSet/>
      <dgm:spPr/>
      <dgm:t>
        <a:bodyPr/>
        <a:lstStyle/>
        <a:p>
          <a:endParaRPr lang="pl-PL"/>
        </a:p>
      </dgm:t>
    </dgm:pt>
    <dgm:pt modelId="{FCC53C37-00EF-48EE-B432-B724E09C0FD1}">
      <dgm:prSet phldrT="[Tekst]" custT="1"/>
      <dgm:spPr/>
      <dgm:t>
        <a:bodyPr/>
        <a:lstStyle/>
        <a:p>
          <a:r>
            <a:rPr lang="pl-PL" sz="1300" b="1" dirty="0" smtClean="0">
              <a:solidFill>
                <a:srgbClr val="002060"/>
              </a:solidFill>
            </a:rPr>
            <a:t>* </a:t>
          </a:r>
          <a:r>
            <a:rPr lang="pl-PL" sz="1600" b="1" dirty="0" smtClean="0">
              <a:solidFill>
                <a:srgbClr val="002060"/>
              </a:solidFill>
            </a:rPr>
            <a:t>Montaż kotła grzewczego                  po raz pierwszy</a:t>
          </a:r>
        </a:p>
        <a:p>
          <a:r>
            <a:rPr lang="pl-PL" sz="1600" b="1" dirty="0" smtClean="0">
              <a:solidFill>
                <a:srgbClr val="002060"/>
              </a:solidFill>
            </a:rPr>
            <a:t>* Każda wymiana kotła grzewczego</a:t>
          </a:r>
        </a:p>
      </dgm:t>
    </dgm:pt>
    <dgm:pt modelId="{1B16CEC6-BCB8-4580-AF07-A6601BA48211}" type="parTrans" cxnId="{A9593BB3-5AF8-4321-BF0F-3F866E91B4F1}">
      <dgm:prSet/>
      <dgm:spPr/>
      <dgm:t>
        <a:bodyPr/>
        <a:lstStyle/>
        <a:p>
          <a:endParaRPr lang="pl-PL"/>
        </a:p>
      </dgm:t>
    </dgm:pt>
    <dgm:pt modelId="{FFDBFB55-4D2F-41E4-8D6B-CD9B64772CBE}" type="sibTrans" cxnId="{A9593BB3-5AF8-4321-BF0F-3F866E91B4F1}">
      <dgm:prSet/>
      <dgm:spPr/>
      <dgm:t>
        <a:bodyPr/>
        <a:lstStyle/>
        <a:p>
          <a:endParaRPr lang="pl-PL"/>
        </a:p>
      </dgm:t>
    </dgm:pt>
    <dgm:pt modelId="{AD1835E6-6525-44C0-8C10-8FFF2CDA9113}">
      <dgm:prSet phldrT="[Tekst]" custT="1"/>
      <dgm:spPr/>
      <dgm:t>
        <a:bodyPr/>
        <a:lstStyle/>
        <a:p>
          <a:r>
            <a:rPr lang="pl-PL" sz="1800" b="1" dirty="0" smtClean="0">
              <a:solidFill>
                <a:srgbClr val="002060"/>
              </a:solidFill>
            </a:rPr>
            <a:t>*</a:t>
          </a:r>
          <a:r>
            <a:rPr lang="pl-PL" sz="1600" b="1" dirty="0" smtClean="0">
              <a:solidFill>
                <a:srgbClr val="002060"/>
              </a:solidFill>
            </a:rPr>
            <a:t>Montaż kominka/pieca                     po raz pierwszy</a:t>
          </a:r>
        </a:p>
        <a:p>
          <a:r>
            <a:rPr lang="pl-PL" sz="1600" b="1" dirty="0" smtClean="0">
              <a:solidFill>
                <a:srgbClr val="002060"/>
              </a:solidFill>
            </a:rPr>
            <a:t>*każda wymiana kominka /pieca</a:t>
          </a:r>
          <a:endParaRPr lang="pl-PL" sz="1600" b="1" dirty="0">
            <a:solidFill>
              <a:srgbClr val="002060"/>
            </a:solidFill>
          </a:endParaRPr>
        </a:p>
      </dgm:t>
    </dgm:pt>
    <dgm:pt modelId="{B4F2735D-94CF-4E88-A028-56DB43E7CD69}" type="parTrans" cxnId="{8743D294-BDB4-4FE8-90C2-355A9CDA0BDA}">
      <dgm:prSet/>
      <dgm:spPr/>
      <dgm:t>
        <a:bodyPr/>
        <a:lstStyle/>
        <a:p>
          <a:endParaRPr lang="pl-PL"/>
        </a:p>
      </dgm:t>
    </dgm:pt>
    <dgm:pt modelId="{2BC541DA-B423-4730-9006-CD543DEB2CD9}" type="sibTrans" cxnId="{8743D294-BDB4-4FE8-90C2-355A9CDA0BDA}">
      <dgm:prSet/>
      <dgm:spPr/>
      <dgm:t>
        <a:bodyPr/>
        <a:lstStyle/>
        <a:p>
          <a:endParaRPr lang="pl-PL"/>
        </a:p>
      </dgm:t>
    </dgm:pt>
    <dgm:pt modelId="{420AFD95-B0AA-47CF-8CAE-576FAD2230B7}">
      <dgm:prSet phldrT="[Tekst]" custT="1"/>
      <dgm:spPr/>
      <dgm:t>
        <a:bodyPr/>
        <a:lstStyle/>
        <a:p>
          <a:r>
            <a:rPr lang="pl-PL" sz="2800" dirty="0" smtClean="0"/>
            <a:t>daty przejściowe</a:t>
          </a:r>
          <a:endParaRPr lang="pl-PL" sz="2800" dirty="0"/>
        </a:p>
      </dgm:t>
    </dgm:pt>
    <dgm:pt modelId="{B4B2DF30-0798-4BF7-8994-F3AE1B02CF85}" type="parTrans" cxnId="{022E3758-E8BE-419C-8E5D-B41E8A790B48}">
      <dgm:prSet/>
      <dgm:spPr/>
      <dgm:t>
        <a:bodyPr/>
        <a:lstStyle/>
        <a:p>
          <a:endParaRPr lang="pl-PL"/>
        </a:p>
      </dgm:t>
    </dgm:pt>
    <dgm:pt modelId="{A56072BB-9B15-4B63-9FDB-9591648075AC}" type="sibTrans" cxnId="{022E3758-E8BE-419C-8E5D-B41E8A790B48}">
      <dgm:prSet/>
      <dgm:spPr/>
      <dgm:t>
        <a:bodyPr/>
        <a:lstStyle/>
        <a:p>
          <a:endParaRPr lang="pl-PL"/>
        </a:p>
      </dgm:t>
    </dgm:pt>
    <dgm:pt modelId="{BEA7A50E-D906-4BA9-8D1D-B6F3DBBF7B77}">
      <dgm:prSet phldrT="[Tekst]" custT="1"/>
      <dgm:spPr/>
      <dgm:t>
        <a:bodyPr/>
        <a:lstStyle/>
        <a:p>
          <a:r>
            <a:rPr lang="pl-PL" sz="1600" b="1" dirty="0" smtClean="0">
              <a:solidFill>
                <a:srgbClr val="002060"/>
              </a:solidFill>
            </a:rPr>
            <a:t>Wymiana kotła zainstalowanego         przed 1 września 2017: </a:t>
          </a:r>
        </a:p>
        <a:p>
          <a:r>
            <a:rPr lang="pl-PL" sz="1600" b="1" dirty="0" smtClean="0">
              <a:solidFill>
                <a:srgbClr val="002060"/>
              </a:solidFill>
            </a:rPr>
            <a:t>*</a:t>
          </a:r>
          <a:r>
            <a:rPr lang="pl-PL" sz="1600" b="1" dirty="0" smtClean="0">
              <a:solidFill>
                <a:schemeClr val="bg1"/>
              </a:solidFill>
            </a:rPr>
            <a:t>do 1 stycznia 2022 roku </a:t>
          </a:r>
          <a:r>
            <a:rPr lang="pl-PL" sz="1600" b="1" dirty="0" smtClean="0">
              <a:solidFill>
                <a:srgbClr val="002060"/>
              </a:solidFill>
            </a:rPr>
            <a:t>(&gt;10 lat)</a:t>
          </a:r>
        </a:p>
        <a:p>
          <a:r>
            <a:rPr lang="pl-PL" sz="1600" b="1" dirty="0" smtClean="0">
              <a:solidFill>
                <a:srgbClr val="002060"/>
              </a:solidFill>
            </a:rPr>
            <a:t>*</a:t>
          </a:r>
          <a:r>
            <a:rPr lang="pl-PL" sz="1600" b="1" dirty="0" smtClean="0">
              <a:solidFill>
                <a:schemeClr val="bg1"/>
              </a:solidFill>
            </a:rPr>
            <a:t>do 1 stycznia 2024 roku </a:t>
          </a:r>
          <a:r>
            <a:rPr lang="pl-PL" sz="1600" b="1" dirty="0" smtClean="0">
              <a:solidFill>
                <a:srgbClr val="002060"/>
              </a:solidFill>
            </a:rPr>
            <a:t>(5-10 lat)</a:t>
          </a:r>
        </a:p>
        <a:p>
          <a:r>
            <a:rPr lang="pl-PL" sz="1600" b="1" dirty="0" smtClean="0">
              <a:solidFill>
                <a:srgbClr val="002060"/>
              </a:solidFill>
            </a:rPr>
            <a:t>*</a:t>
          </a:r>
          <a:r>
            <a:rPr lang="pl-PL" sz="1600" b="1" dirty="0" smtClean="0">
              <a:solidFill>
                <a:schemeClr val="bg1"/>
              </a:solidFill>
            </a:rPr>
            <a:t>do 1 stycznia 2026 roku </a:t>
          </a:r>
          <a:r>
            <a:rPr lang="pl-PL" sz="1600" b="1" dirty="0" smtClean="0">
              <a:solidFill>
                <a:srgbClr val="002060"/>
              </a:solidFill>
            </a:rPr>
            <a:t>(&lt;5 lat)</a:t>
          </a:r>
        </a:p>
        <a:p>
          <a:r>
            <a:rPr lang="pl-PL" sz="1600" b="1" dirty="0" smtClean="0">
              <a:solidFill>
                <a:srgbClr val="002060"/>
              </a:solidFill>
            </a:rPr>
            <a:t>*</a:t>
          </a:r>
          <a:r>
            <a:rPr lang="pl-PL" sz="1600" b="1" dirty="0" smtClean="0">
              <a:solidFill>
                <a:schemeClr val="bg1"/>
              </a:solidFill>
            </a:rPr>
            <a:t>do 1 stycznia 2028 roku </a:t>
          </a:r>
          <a:r>
            <a:rPr lang="pl-PL" sz="1600" b="1" dirty="0" smtClean="0">
              <a:solidFill>
                <a:srgbClr val="002060"/>
              </a:solidFill>
            </a:rPr>
            <a:t>(klasa 3 i 4)</a:t>
          </a:r>
        </a:p>
        <a:p>
          <a:r>
            <a:rPr lang="pl-PL" sz="1600" b="1" dirty="0" smtClean="0">
              <a:solidFill>
                <a:srgbClr val="002060"/>
              </a:solidFill>
            </a:rPr>
            <a:t>(w zależności od czasu eksploatacji)</a:t>
          </a:r>
        </a:p>
        <a:p>
          <a:endParaRPr lang="pl-PL" sz="1300" b="1" dirty="0" smtClean="0">
            <a:solidFill>
              <a:srgbClr val="002060"/>
            </a:solidFill>
          </a:endParaRPr>
        </a:p>
      </dgm:t>
    </dgm:pt>
    <dgm:pt modelId="{2D0CA20C-49B7-435D-9825-378BB903D2D5}" type="parTrans" cxnId="{BD4A2212-A371-48F7-89BE-2B27F29D6E4E}">
      <dgm:prSet/>
      <dgm:spPr/>
      <dgm:t>
        <a:bodyPr/>
        <a:lstStyle/>
        <a:p>
          <a:endParaRPr lang="pl-PL"/>
        </a:p>
      </dgm:t>
    </dgm:pt>
    <dgm:pt modelId="{5AD67C8F-7D14-4277-B7A5-15C35426322B}" type="sibTrans" cxnId="{BD4A2212-A371-48F7-89BE-2B27F29D6E4E}">
      <dgm:prSet/>
      <dgm:spPr/>
      <dgm:t>
        <a:bodyPr/>
        <a:lstStyle/>
        <a:p>
          <a:endParaRPr lang="pl-PL"/>
        </a:p>
      </dgm:t>
    </dgm:pt>
    <dgm:pt modelId="{AD7971AD-B1BE-4360-A95E-DEFBB1C850A7}">
      <dgm:prSet phldrT="[Tekst]" custT="1"/>
      <dgm:spPr/>
      <dgm:t>
        <a:bodyPr/>
        <a:lstStyle/>
        <a:p>
          <a:r>
            <a:rPr lang="pl-PL" sz="1600" b="1" dirty="0" smtClean="0">
              <a:solidFill>
                <a:srgbClr val="002060"/>
              </a:solidFill>
            </a:rPr>
            <a:t>Wymiana kominka / pieca zainstalowanego przed 1 września 2017:</a:t>
          </a:r>
        </a:p>
        <a:p>
          <a:r>
            <a:rPr lang="pl-PL" sz="1600" b="1" dirty="0" smtClean="0"/>
            <a:t>do 1 stycznia 2023 roku*</a:t>
          </a:r>
          <a:endParaRPr lang="pl-PL" sz="1600" b="1" dirty="0"/>
        </a:p>
      </dgm:t>
    </dgm:pt>
    <dgm:pt modelId="{25D8806F-F40B-4BAE-8C7D-61A7296150E5}" type="parTrans" cxnId="{DB4DEA3A-8F4A-40F0-9C69-16D49E4B4B47}">
      <dgm:prSet/>
      <dgm:spPr/>
      <dgm:t>
        <a:bodyPr/>
        <a:lstStyle/>
        <a:p>
          <a:endParaRPr lang="pl-PL"/>
        </a:p>
      </dgm:t>
    </dgm:pt>
    <dgm:pt modelId="{3A86ADE8-4568-4EFA-A262-6DE15CE63B85}" type="sibTrans" cxnId="{DB4DEA3A-8F4A-40F0-9C69-16D49E4B4B47}">
      <dgm:prSet/>
      <dgm:spPr/>
      <dgm:t>
        <a:bodyPr/>
        <a:lstStyle/>
        <a:p>
          <a:endParaRPr lang="pl-PL"/>
        </a:p>
      </dgm:t>
    </dgm:pt>
    <dgm:pt modelId="{CD66ED5F-9FCE-4CB0-BC7B-FA6DBE003546}" type="pres">
      <dgm:prSet presAssocID="{AE02E806-2349-4720-9C3C-14C81A11B51D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8D5F371-27AA-4F34-82E3-9BAF96BF5E8F}" type="pres">
      <dgm:prSet presAssocID="{7730AD8F-21DF-48E0-A00B-75FBCC46BFA6}" presName="compNode" presStyleCnt="0"/>
      <dgm:spPr/>
    </dgm:pt>
    <dgm:pt modelId="{C2CFCB5E-0535-428C-BD4B-F01085963251}" type="pres">
      <dgm:prSet presAssocID="{7730AD8F-21DF-48E0-A00B-75FBCC46BFA6}" presName="aNode" presStyleLbl="bgShp" presStyleIdx="0" presStyleCnt="2"/>
      <dgm:spPr/>
      <dgm:t>
        <a:bodyPr/>
        <a:lstStyle/>
        <a:p>
          <a:endParaRPr lang="pl-PL"/>
        </a:p>
      </dgm:t>
    </dgm:pt>
    <dgm:pt modelId="{4759639A-CED4-408A-B1E1-55B2F4C62B0C}" type="pres">
      <dgm:prSet presAssocID="{7730AD8F-21DF-48E0-A00B-75FBCC46BFA6}" presName="textNode" presStyleLbl="bgShp" presStyleIdx="0" presStyleCnt="2"/>
      <dgm:spPr/>
      <dgm:t>
        <a:bodyPr/>
        <a:lstStyle/>
        <a:p>
          <a:endParaRPr lang="pl-PL"/>
        </a:p>
      </dgm:t>
    </dgm:pt>
    <dgm:pt modelId="{15993B5E-8629-41D3-9D11-07D95CE26ECA}" type="pres">
      <dgm:prSet presAssocID="{7730AD8F-21DF-48E0-A00B-75FBCC46BFA6}" presName="compChildNode" presStyleCnt="0"/>
      <dgm:spPr/>
    </dgm:pt>
    <dgm:pt modelId="{257D7723-A8D6-4E09-9EAE-40AAE816533D}" type="pres">
      <dgm:prSet presAssocID="{7730AD8F-21DF-48E0-A00B-75FBCC46BFA6}" presName="theInnerList" presStyleCnt="0"/>
      <dgm:spPr/>
    </dgm:pt>
    <dgm:pt modelId="{235E048E-60AE-474A-8C16-94E4E9D4865A}" type="pres">
      <dgm:prSet presAssocID="{FCC53C37-00EF-48EE-B432-B724E09C0FD1}" presName="childNode" presStyleLbl="node1" presStyleIdx="0" presStyleCnt="4" custScaleX="106792" custScaleY="220724" custLinFactY="-18206" custLinFactNeighborX="389" custLinFactNeighborY="-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36177D7-1286-42D2-A192-E2C10F3262C0}" type="pres">
      <dgm:prSet presAssocID="{FCC53C37-00EF-48EE-B432-B724E09C0FD1}" presName="aSpace2" presStyleCnt="0"/>
      <dgm:spPr/>
    </dgm:pt>
    <dgm:pt modelId="{41F1C8EF-CAEE-435D-8E9C-18039D4E66A7}" type="pres">
      <dgm:prSet presAssocID="{AD1835E6-6525-44C0-8C10-8FFF2CDA9113}" presName="childNode" presStyleLbl="node1" presStyleIdx="1" presStyleCnt="4" custScaleX="104240" custScaleY="135967" custLinFactY="-10144" custLinFactNeighborX="-389" custLinFactNeighborY="-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33ED558-4C79-47DB-A553-5DB4C872B95C}" type="pres">
      <dgm:prSet presAssocID="{7730AD8F-21DF-48E0-A00B-75FBCC46BFA6}" presName="aSpace" presStyleCnt="0"/>
      <dgm:spPr/>
    </dgm:pt>
    <dgm:pt modelId="{D09F2E05-0F8A-458D-8E3B-10F56DA5C203}" type="pres">
      <dgm:prSet presAssocID="{420AFD95-B0AA-47CF-8CAE-576FAD2230B7}" presName="compNode" presStyleCnt="0"/>
      <dgm:spPr/>
    </dgm:pt>
    <dgm:pt modelId="{12E977D7-2049-465F-9478-7E35C9A2491F}" type="pres">
      <dgm:prSet presAssocID="{420AFD95-B0AA-47CF-8CAE-576FAD2230B7}" presName="aNode" presStyleLbl="bgShp" presStyleIdx="1" presStyleCnt="2"/>
      <dgm:spPr/>
      <dgm:t>
        <a:bodyPr/>
        <a:lstStyle/>
        <a:p>
          <a:endParaRPr lang="pl-PL"/>
        </a:p>
      </dgm:t>
    </dgm:pt>
    <dgm:pt modelId="{A0E5964F-2F9E-4AB3-86BF-C47AD2FC8830}" type="pres">
      <dgm:prSet presAssocID="{420AFD95-B0AA-47CF-8CAE-576FAD2230B7}" presName="textNode" presStyleLbl="bgShp" presStyleIdx="1" presStyleCnt="2"/>
      <dgm:spPr/>
      <dgm:t>
        <a:bodyPr/>
        <a:lstStyle/>
        <a:p>
          <a:endParaRPr lang="pl-PL"/>
        </a:p>
      </dgm:t>
    </dgm:pt>
    <dgm:pt modelId="{0E9F54AC-74C2-4CFC-BE12-9726CB648BD4}" type="pres">
      <dgm:prSet presAssocID="{420AFD95-B0AA-47CF-8CAE-576FAD2230B7}" presName="compChildNode" presStyleCnt="0"/>
      <dgm:spPr/>
    </dgm:pt>
    <dgm:pt modelId="{8425A6BF-69C1-4FB1-B444-D37E60E606F4}" type="pres">
      <dgm:prSet presAssocID="{420AFD95-B0AA-47CF-8CAE-576FAD2230B7}" presName="theInnerList" presStyleCnt="0"/>
      <dgm:spPr/>
    </dgm:pt>
    <dgm:pt modelId="{BDED6E78-AB80-42EB-830F-087D8551AB04}" type="pres">
      <dgm:prSet presAssocID="{BEA7A50E-D906-4BA9-8D1D-B6F3DBBF7B77}" presName="childNode" presStyleLbl="node1" presStyleIdx="2" presStyleCnt="4" custScaleX="119620" custScaleY="2000000" custLinFactY="-286590" custLinFactNeighborX="-1946" custLinFactNeighborY="-3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493C3B8-2FB5-4347-88E3-5FE7BF7CDEFB}" type="pres">
      <dgm:prSet presAssocID="{BEA7A50E-D906-4BA9-8D1D-B6F3DBBF7B77}" presName="aSpace2" presStyleCnt="0"/>
      <dgm:spPr/>
    </dgm:pt>
    <dgm:pt modelId="{96E12D3C-8235-447E-9E13-62F0DBC7661E}" type="pres">
      <dgm:prSet presAssocID="{AD7971AD-B1BE-4360-A95E-DEFBB1C850A7}" presName="childNode" presStyleLbl="node1" presStyleIdx="3" presStyleCnt="4" custScaleX="115520" custScaleY="957176" custLinFactY="-51998" custLinFactNeighborX="-1168" custLinFactNeighborY="-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0584B03-EC76-4AD8-954B-90EC6BC1E49B}" type="presOf" srcId="{BEA7A50E-D906-4BA9-8D1D-B6F3DBBF7B77}" destId="{BDED6E78-AB80-42EB-830F-087D8551AB04}" srcOrd="0" destOrd="0" presId="urn:microsoft.com/office/officeart/2005/8/layout/lProcess2"/>
    <dgm:cxn modelId="{E166650B-269E-4912-B4C2-5B9EA7782319}" type="presOf" srcId="{420AFD95-B0AA-47CF-8CAE-576FAD2230B7}" destId="{12E977D7-2049-465F-9478-7E35C9A2491F}" srcOrd="0" destOrd="0" presId="urn:microsoft.com/office/officeart/2005/8/layout/lProcess2"/>
    <dgm:cxn modelId="{D8649D66-C37B-4F58-9D8F-6965DD038D55}" type="presOf" srcId="{AD1835E6-6525-44C0-8C10-8FFF2CDA9113}" destId="{41F1C8EF-CAEE-435D-8E9C-18039D4E66A7}" srcOrd="0" destOrd="0" presId="urn:microsoft.com/office/officeart/2005/8/layout/lProcess2"/>
    <dgm:cxn modelId="{E05B8D54-BA7F-40E9-9818-2EAB12962E91}" type="presOf" srcId="{7730AD8F-21DF-48E0-A00B-75FBCC46BFA6}" destId="{4759639A-CED4-408A-B1E1-55B2F4C62B0C}" srcOrd="1" destOrd="0" presId="urn:microsoft.com/office/officeart/2005/8/layout/lProcess2"/>
    <dgm:cxn modelId="{A9593BB3-5AF8-4321-BF0F-3F866E91B4F1}" srcId="{7730AD8F-21DF-48E0-A00B-75FBCC46BFA6}" destId="{FCC53C37-00EF-48EE-B432-B724E09C0FD1}" srcOrd="0" destOrd="0" parTransId="{1B16CEC6-BCB8-4580-AF07-A6601BA48211}" sibTransId="{FFDBFB55-4D2F-41E4-8D6B-CD9B64772CBE}"/>
    <dgm:cxn modelId="{022E3758-E8BE-419C-8E5D-B41E8A790B48}" srcId="{AE02E806-2349-4720-9C3C-14C81A11B51D}" destId="{420AFD95-B0AA-47CF-8CAE-576FAD2230B7}" srcOrd="1" destOrd="0" parTransId="{B4B2DF30-0798-4BF7-8994-F3AE1B02CF85}" sibTransId="{A56072BB-9B15-4B63-9FDB-9591648075AC}"/>
    <dgm:cxn modelId="{7A61644C-1FAD-49D9-B9D6-43C98E5C5734}" type="presOf" srcId="{AD7971AD-B1BE-4360-A95E-DEFBB1C850A7}" destId="{96E12D3C-8235-447E-9E13-62F0DBC7661E}" srcOrd="0" destOrd="0" presId="urn:microsoft.com/office/officeart/2005/8/layout/lProcess2"/>
    <dgm:cxn modelId="{9DA9855F-C4EC-4760-9793-5A19FC46DE4B}" type="presOf" srcId="{AE02E806-2349-4720-9C3C-14C81A11B51D}" destId="{CD66ED5F-9FCE-4CB0-BC7B-FA6DBE003546}" srcOrd="0" destOrd="0" presId="urn:microsoft.com/office/officeart/2005/8/layout/lProcess2"/>
    <dgm:cxn modelId="{BD4A2212-A371-48F7-89BE-2B27F29D6E4E}" srcId="{420AFD95-B0AA-47CF-8CAE-576FAD2230B7}" destId="{BEA7A50E-D906-4BA9-8D1D-B6F3DBBF7B77}" srcOrd="0" destOrd="0" parTransId="{2D0CA20C-49B7-435D-9825-378BB903D2D5}" sibTransId="{5AD67C8F-7D14-4277-B7A5-15C35426322B}"/>
    <dgm:cxn modelId="{009A899B-A51A-44C3-B857-FCEDE2F19660}" type="presOf" srcId="{FCC53C37-00EF-48EE-B432-B724E09C0FD1}" destId="{235E048E-60AE-474A-8C16-94E4E9D4865A}" srcOrd="0" destOrd="0" presId="urn:microsoft.com/office/officeart/2005/8/layout/lProcess2"/>
    <dgm:cxn modelId="{C99B2B9A-22CF-40AB-9035-A381607DBC4E}" type="presOf" srcId="{7730AD8F-21DF-48E0-A00B-75FBCC46BFA6}" destId="{C2CFCB5E-0535-428C-BD4B-F01085963251}" srcOrd="0" destOrd="0" presId="urn:microsoft.com/office/officeart/2005/8/layout/lProcess2"/>
    <dgm:cxn modelId="{8743D294-BDB4-4FE8-90C2-355A9CDA0BDA}" srcId="{7730AD8F-21DF-48E0-A00B-75FBCC46BFA6}" destId="{AD1835E6-6525-44C0-8C10-8FFF2CDA9113}" srcOrd="1" destOrd="0" parTransId="{B4F2735D-94CF-4E88-A028-56DB43E7CD69}" sibTransId="{2BC541DA-B423-4730-9006-CD543DEB2CD9}"/>
    <dgm:cxn modelId="{DB4DEA3A-8F4A-40F0-9C69-16D49E4B4B47}" srcId="{420AFD95-B0AA-47CF-8CAE-576FAD2230B7}" destId="{AD7971AD-B1BE-4360-A95E-DEFBB1C850A7}" srcOrd="1" destOrd="0" parTransId="{25D8806F-F40B-4BAE-8C7D-61A7296150E5}" sibTransId="{3A86ADE8-4568-4EFA-A262-6DE15CE63B85}"/>
    <dgm:cxn modelId="{0A802773-B17D-47E6-8879-AB5E4A8B1B6F}" srcId="{AE02E806-2349-4720-9C3C-14C81A11B51D}" destId="{7730AD8F-21DF-48E0-A00B-75FBCC46BFA6}" srcOrd="0" destOrd="0" parTransId="{218ACA08-079A-4463-80AC-1E0BCEC691F7}" sibTransId="{E8E943C9-518D-4371-8093-EA601EA19048}"/>
    <dgm:cxn modelId="{B995BA86-3D20-454D-9B86-1EF7982740FC}" type="presOf" srcId="{420AFD95-B0AA-47CF-8CAE-576FAD2230B7}" destId="{A0E5964F-2F9E-4AB3-86BF-C47AD2FC8830}" srcOrd="1" destOrd="0" presId="urn:microsoft.com/office/officeart/2005/8/layout/lProcess2"/>
    <dgm:cxn modelId="{1B0EE84E-A8C5-4807-887E-B3C462AE1866}" type="presParOf" srcId="{CD66ED5F-9FCE-4CB0-BC7B-FA6DBE003546}" destId="{28D5F371-27AA-4F34-82E3-9BAF96BF5E8F}" srcOrd="0" destOrd="0" presId="urn:microsoft.com/office/officeart/2005/8/layout/lProcess2"/>
    <dgm:cxn modelId="{79962624-8C3C-4AC7-A102-4EBB6659B3F4}" type="presParOf" srcId="{28D5F371-27AA-4F34-82E3-9BAF96BF5E8F}" destId="{C2CFCB5E-0535-428C-BD4B-F01085963251}" srcOrd="0" destOrd="0" presId="urn:microsoft.com/office/officeart/2005/8/layout/lProcess2"/>
    <dgm:cxn modelId="{4FDFAEFF-4C85-42E4-AAD6-DB90C328794C}" type="presParOf" srcId="{28D5F371-27AA-4F34-82E3-9BAF96BF5E8F}" destId="{4759639A-CED4-408A-B1E1-55B2F4C62B0C}" srcOrd="1" destOrd="0" presId="urn:microsoft.com/office/officeart/2005/8/layout/lProcess2"/>
    <dgm:cxn modelId="{5B25035E-A604-4DD4-933A-8DC456D591EE}" type="presParOf" srcId="{28D5F371-27AA-4F34-82E3-9BAF96BF5E8F}" destId="{15993B5E-8629-41D3-9D11-07D95CE26ECA}" srcOrd="2" destOrd="0" presId="urn:microsoft.com/office/officeart/2005/8/layout/lProcess2"/>
    <dgm:cxn modelId="{59B443DF-4AE7-4FAF-B609-B4DC61903EFC}" type="presParOf" srcId="{15993B5E-8629-41D3-9D11-07D95CE26ECA}" destId="{257D7723-A8D6-4E09-9EAE-40AAE816533D}" srcOrd="0" destOrd="0" presId="urn:microsoft.com/office/officeart/2005/8/layout/lProcess2"/>
    <dgm:cxn modelId="{7F01C172-20BB-4E39-8B89-0E76D8567BC6}" type="presParOf" srcId="{257D7723-A8D6-4E09-9EAE-40AAE816533D}" destId="{235E048E-60AE-474A-8C16-94E4E9D4865A}" srcOrd="0" destOrd="0" presId="urn:microsoft.com/office/officeart/2005/8/layout/lProcess2"/>
    <dgm:cxn modelId="{B02D0B85-783B-4459-B909-8D0368A051E3}" type="presParOf" srcId="{257D7723-A8D6-4E09-9EAE-40AAE816533D}" destId="{036177D7-1286-42D2-A192-E2C10F3262C0}" srcOrd="1" destOrd="0" presId="urn:microsoft.com/office/officeart/2005/8/layout/lProcess2"/>
    <dgm:cxn modelId="{1E033D0E-30CE-4CA3-9314-D2BA69D4A84B}" type="presParOf" srcId="{257D7723-A8D6-4E09-9EAE-40AAE816533D}" destId="{41F1C8EF-CAEE-435D-8E9C-18039D4E66A7}" srcOrd="2" destOrd="0" presId="urn:microsoft.com/office/officeart/2005/8/layout/lProcess2"/>
    <dgm:cxn modelId="{C0E0DC46-3523-4CCD-B61D-A3C87308D83E}" type="presParOf" srcId="{CD66ED5F-9FCE-4CB0-BC7B-FA6DBE003546}" destId="{D33ED558-4C79-47DB-A553-5DB4C872B95C}" srcOrd="1" destOrd="0" presId="urn:microsoft.com/office/officeart/2005/8/layout/lProcess2"/>
    <dgm:cxn modelId="{FBA380CA-0D3A-4B07-9093-5B46B3314B8E}" type="presParOf" srcId="{CD66ED5F-9FCE-4CB0-BC7B-FA6DBE003546}" destId="{D09F2E05-0F8A-458D-8E3B-10F56DA5C203}" srcOrd="2" destOrd="0" presId="urn:microsoft.com/office/officeart/2005/8/layout/lProcess2"/>
    <dgm:cxn modelId="{5C389241-F929-4866-BAD7-5428F7F9A8F7}" type="presParOf" srcId="{D09F2E05-0F8A-458D-8E3B-10F56DA5C203}" destId="{12E977D7-2049-465F-9478-7E35C9A2491F}" srcOrd="0" destOrd="0" presId="urn:microsoft.com/office/officeart/2005/8/layout/lProcess2"/>
    <dgm:cxn modelId="{3B280416-A5E6-4973-A5E1-8503809A8744}" type="presParOf" srcId="{D09F2E05-0F8A-458D-8E3B-10F56DA5C203}" destId="{A0E5964F-2F9E-4AB3-86BF-C47AD2FC8830}" srcOrd="1" destOrd="0" presId="urn:microsoft.com/office/officeart/2005/8/layout/lProcess2"/>
    <dgm:cxn modelId="{4AEAA2E3-C7DD-45E8-B3C4-31C55392109A}" type="presParOf" srcId="{D09F2E05-0F8A-458D-8E3B-10F56DA5C203}" destId="{0E9F54AC-74C2-4CFC-BE12-9726CB648BD4}" srcOrd="2" destOrd="0" presId="urn:microsoft.com/office/officeart/2005/8/layout/lProcess2"/>
    <dgm:cxn modelId="{41FA502B-F966-4B99-B702-9AD85B275E20}" type="presParOf" srcId="{0E9F54AC-74C2-4CFC-BE12-9726CB648BD4}" destId="{8425A6BF-69C1-4FB1-B444-D37E60E606F4}" srcOrd="0" destOrd="0" presId="urn:microsoft.com/office/officeart/2005/8/layout/lProcess2"/>
    <dgm:cxn modelId="{B4132C2D-E8E7-48AB-B26F-4FEF8BBD95C4}" type="presParOf" srcId="{8425A6BF-69C1-4FB1-B444-D37E60E606F4}" destId="{BDED6E78-AB80-42EB-830F-087D8551AB04}" srcOrd="0" destOrd="0" presId="urn:microsoft.com/office/officeart/2005/8/layout/lProcess2"/>
    <dgm:cxn modelId="{D107335E-149F-46FB-B8BF-3F29EDCF2DB0}" type="presParOf" srcId="{8425A6BF-69C1-4FB1-B444-D37E60E606F4}" destId="{A493C3B8-2FB5-4347-88E3-5FE7BF7CDEFB}" srcOrd="1" destOrd="0" presId="urn:microsoft.com/office/officeart/2005/8/layout/lProcess2"/>
    <dgm:cxn modelId="{CB35031F-215D-40BE-BE5C-D89EC022AD2F}" type="presParOf" srcId="{8425A6BF-69C1-4FB1-B444-D37E60E606F4}" destId="{96E12D3C-8235-447E-9E13-62F0DBC7661E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02E806-2349-4720-9C3C-14C81A11B51D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730AD8F-21DF-48E0-A00B-75FBCC46BFA6}">
      <dgm:prSet phldrT="[Tekst]" custT="1"/>
      <dgm:spPr/>
      <dgm:t>
        <a:bodyPr/>
        <a:lstStyle/>
        <a:p>
          <a:r>
            <a:rPr lang="pl-PL" sz="3200" dirty="0" smtClean="0"/>
            <a:t>dopuszczone</a:t>
          </a:r>
          <a:endParaRPr lang="pl-PL" sz="3200" dirty="0"/>
        </a:p>
      </dgm:t>
    </dgm:pt>
    <dgm:pt modelId="{218ACA08-079A-4463-80AC-1E0BCEC691F7}" type="parTrans" cxnId="{0A802773-B17D-47E6-8879-AB5E4A8B1B6F}">
      <dgm:prSet/>
      <dgm:spPr/>
      <dgm:t>
        <a:bodyPr/>
        <a:lstStyle/>
        <a:p>
          <a:endParaRPr lang="pl-PL"/>
        </a:p>
      </dgm:t>
    </dgm:pt>
    <dgm:pt modelId="{E8E943C9-518D-4371-8093-EA601EA19048}" type="sibTrans" cxnId="{0A802773-B17D-47E6-8879-AB5E4A8B1B6F}">
      <dgm:prSet/>
      <dgm:spPr/>
      <dgm:t>
        <a:bodyPr/>
        <a:lstStyle/>
        <a:p>
          <a:endParaRPr lang="pl-PL"/>
        </a:p>
      </dgm:t>
    </dgm:pt>
    <dgm:pt modelId="{FCC53C37-00EF-48EE-B432-B724E09C0FD1}">
      <dgm:prSet phldrT="[Tekst]" custT="1"/>
      <dgm:spPr/>
      <dgm:t>
        <a:bodyPr/>
        <a:lstStyle/>
        <a:p>
          <a:r>
            <a:rPr lang="pl-PL" sz="1600" b="1" dirty="0" smtClean="0">
              <a:solidFill>
                <a:srgbClr val="002060"/>
              </a:solidFill>
            </a:rPr>
            <a:t>*węgiel kawałkowy,                          np. kostka, orzech, groszek</a:t>
          </a:r>
        </a:p>
        <a:p>
          <a:r>
            <a:rPr lang="pl-PL" sz="1600" b="1" dirty="0" smtClean="0">
              <a:solidFill>
                <a:srgbClr val="002060"/>
              </a:solidFill>
            </a:rPr>
            <a:t>*miał węglowy (nie każdy!)</a:t>
          </a:r>
        </a:p>
        <a:p>
          <a:r>
            <a:rPr lang="pl-PL" sz="1600" b="1" dirty="0" smtClean="0">
              <a:solidFill>
                <a:srgbClr val="002060"/>
              </a:solidFill>
            </a:rPr>
            <a:t>*paliwa niskoemisyjne,                    np. koks opałowy</a:t>
          </a:r>
        </a:p>
        <a:p>
          <a:endParaRPr lang="pl-PL" sz="1100" b="1" dirty="0" smtClean="0">
            <a:solidFill>
              <a:srgbClr val="002060"/>
            </a:solidFill>
          </a:endParaRPr>
        </a:p>
      </dgm:t>
    </dgm:pt>
    <dgm:pt modelId="{1B16CEC6-BCB8-4580-AF07-A6601BA48211}" type="parTrans" cxnId="{A9593BB3-5AF8-4321-BF0F-3F866E91B4F1}">
      <dgm:prSet/>
      <dgm:spPr/>
      <dgm:t>
        <a:bodyPr/>
        <a:lstStyle/>
        <a:p>
          <a:endParaRPr lang="pl-PL"/>
        </a:p>
      </dgm:t>
    </dgm:pt>
    <dgm:pt modelId="{FFDBFB55-4D2F-41E4-8D6B-CD9B64772CBE}" type="sibTrans" cxnId="{A9593BB3-5AF8-4321-BF0F-3F866E91B4F1}">
      <dgm:prSet/>
      <dgm:spPr/>
      <dgm:t>
        <a:bodyPr/>
        <a:lstStyle/>
        <a:p>
          <a:endParaRPr lang="pl-PL"/>
        </a:p>
      </dgm:t>
    </dgm:pt>
    <dgm:pt modelId="{AD1835E6-6525-44C0-8C10-8FFF2CDA9113}">
      <dgm:prSet phldrT="[Tekst]" custT="1"/>
      <dgm:spPr/>
      <dgm:t>
        <a:bodyPr/>
        <a:lstStyle/>
        <a:p>
          <a:r>
            <a:rPr lang="pl-PL" sz="1800" b="1" dirty="0" smtClean="0">
              <a:solidFill>
                <a:srgbClr val="002060"/>
              </a:solidFill>
            </a:rPr>
            <a:t>*biomasa stała o wilgotności     &lt; 20%</a:t>
          </a:r>
        </a:p>
        <a:p>
          <a:r>
            <a:rPr lang="pl-PL" sz="1800" b="1" dirty="0" smtClean="0">
              <a:solidFill>
                <a:srgbClr val="002060"/>
              </a:solidFill>
            </a:rPr>
            <a:t>*</a:t>
          </a:r>
          <a:r>
            <a:rPr lang="pl-PL" sz="1800" b="1" dirty="0" err="1" smtClean="0">
              <a:solidFill>
                <a:srgbClr val="002060"/>
              </a:solidFill>
            </a:rPr>
            <a:t>pellety</a:t>
          </a:r>
          <a:r>
            <a:rPr lang="pl-PL" sz="1800" b="1" dirty="0" smtClean="0">
              <a:solidFill>
                <a:srgbClr val="002060"/>
              </a:solidFill>
            </a:rPr>
            <a:t> drzewne</a:t>
          </a:r>
          <a:endParaRPr lang="pl-PL" sz="1800" b="1" dirty="0">
            <a:solidFill>
              <a:srgbClr val="002060"/>
            </a:solidFill>
          </a:endParaRPr>
        </a:p>
      </dgm:t>
    </dgm:pt>
    <dgm:pt modelId="{B4F2735D-94CF-4E88-A028-56DB43E7CD69}" type="parTrans" cxnId="{8743D294-BDB4-4FE8-90C2-355A9CDA0BDA}">
      <dgm:prSet/>
      <dgm:spPr/>
      <dgm:t>
        <a:bodyPr/>
        <a:lstStyle/>
        <a:p>
          <a:endParaRPr lang="pl-PL"/>
        </a:p>
      </dgm:t>
    </dgm:pt>
    <dgm:pt modelId="{2BC541DA-B423-4730-9006-CD543DEB2CD9}" type="sibTrans" cxnId="{8743D294-BDB4-4FE8-90C2-355A9CDA0BDA}">
      <dgm:prSet/>
      <dgm:spPr/>
      <dgm:t>
        <a:bodyPr/>
        <a:lstStyle/>
        <a:p>
          <a:endParaRPr lang="pl-PL"/>
        </a:p>
      </dgm:t>
    </dgm:pt>
    <dgm:pt modelId="{420AFD95-B0AA-47CF-8CAE-576FAD2230B7}">
      <dgm:prSet phldrT="[Tekst]" custT="1"/>
      <dgm:spPr/>
      <dgm:t>
        <a:bodyPr/>
        <a:lstStyle/>
        <a:p>
          <a:r>
            <a:rPr lang="pl-PL" sz="3200" dirty="0" smtClean="0"/>
            <a:t>zakazane</a:t>
          </a:r>
          <a:endParaRPr lang="pl-PL" sz="3200" dirty="0"/>
        </a:p>
      </dgm:t>
    </dgm:pt>
    <dgm:pt modelId="{B4B2DF30-0798-4BF7-8994-F3AE1B02CF85}" type="parTrans" cxnId="{022E3758-E8BE-419C-8E5D-B41E8A790B48}">
      <dgm:prSet/>
      <dgm:spPr/>
      <dgm:t>
        <a:bodyPr/>
        <a:lstStyle/>
        <a:p>
          <a:endParaRPr lang="pl-PL"/>
        </a:p>
      </dgm:t>
    </dgm:pt>
    <dgm:pt modelId="{A56072BB-9B15-4B63-9FDB-9591648075AC}" type="sibTrans" cxnId="{022E3758-E8BE-419C-8E5D-B41E8A790B48}">
      <dgm:prSet/>
      <dgm:spPr/>
      <dgm:t>
        <a:bodyPr/>
        <a:lstStyle/>
        <a:p>
          <a:endParaRPr lang="pl-PL"/>
        </a:p>
      </dgm:t>
    </dgm:pt>
    <dgm:pt modelId="{BEA7A50E-D906-4BA9-8D1D-B6F3DBBF7B77}">
      <dgm:prSet phldrT="[Tekst]"/>
      <dgm:spPr/>
      <dgm:t>
        <a:bodyPr/>
        <a:lstStyle/>
        <a:p>
          <a:r>
            <a:rPr lang="pl-PL" b="1" dirty="0" smtClean="0">
              <a:solidFill>
                <a:srgbClr val="002060"/>
              </a:solidFill>
            </a:rPr>
            <a:t>Węgiel brunatny i paliwa stałe produkowane z wykorzystaniem         tego węgla</a:t>
          </a:r>
        </a:p>
      </dgm:t>
    </dgm:pt>
    <dgm:pt modelId="{2D0CA20C-49B7-435D-9825-378BB903D2D5}" type="parTrans" cxnId="{BD4A2212-A371-48F7-89BE-2B27F29D6E4E}">
      <dgm:prSet/>
      <dgm:spPr/>
      <dgm:t>
        <a:bodyPr/>
        <a:lstStyle/>
        <a:p>
          <a:endParaRPr lang="pl-PL"/>
        </a:p>
      </dgm:t>
    </dgm:pt>
    <dgm:pt modelId="{5AD67C8F-7D14-4277-B7A5-15C35426322B}" type="sibTrans" cxnId="{BD4A2212-A371-48F7-89BE-2B27F29D6E4E}">
      <dgm:prSet/>
      <dgm:spPr/>
      <dgm:t>
        <a:bodyPr/>
        <a:lstStyle/>
        <a:p>
          <a:endParaRPr lang="pl-PL"/>
        </a:p>
      </dgm:t>
    </dgm:pt>
    <dgm:pt modelId="{AD7971AD-B1BE-4360-A95E-DEFBB1C850A7}">
      <dgm:prSet phldrT="[Tekst]"/>
      <dgm:spPr/>
      <dgm:t>
        <a:bodyPr/>
        <a:lstStyle/>
        <a:p>
          <a:r>
            <a:rPr lang="pl-PL" b="1" dirty="0" smtClean="0">
              <a:solidFill>
                <a:srgbClr val="002060"/>
              </a:solidFill>
            </a:rPr>
            <a:t>Paliwa, w których udział masowy             węgla kamiennego o uziarnieniu &lt;3mm wynosi &gt;niż 15%</a:t>
          </a:r>
          <a:endParaRPr lang="pl-PL" b="1" dirty="0">
            <a:solidFill>
              <a:srgbClr val="002060"/>
            </a:solidFill>
          </a:endParaRPr>
        </a:p>
      </dgm:t>
    </dgm:pt>
    <dgm:pt modelId="{25D8806F-F40B-4BAE-8C7D-61A7296150E5}" type="parTrans" cxnId="{DB4DEA3A-8F4A-40F0-9C69-16D49E4B4B47}">
      <dgm:prSet/>
      <dgm:spPr/>
      <dgm:t>
        <a:bodyPr/>
        <a:lstStyle/>
        <a:p>
          <a:endParaRPr lang="pl-PL"/>
        </a:p>
      </dgm:t>
    </dgm:pt>
    <dgm:pt modelId="{3A86ADE8-4568-4EFA-A262-6DE15CE63B85}" type="sibTrans" cxnId="{DB4DEA3A-8F4A-40F0-9C69-16D49E4B4B47}">
      <dgm:prSet/>
      <dgm:spPr/>
      <dgm:t>
        <a:bodyPr/>
        <a:lstStyle/>
        <a:p>
          <a:endParaRPr lang="pl-PL"/>
        </a:p>
      </dgm:t>
    </dgm:pt>
    <dgm:pt modelId="{691D1402-EB3D-4271-A0D3-921AE68527B5}">
      <dgm:prSet/>
      <dgm:spPr/>
      <dgm:t>
        <a:bodyPr/>
        <a:lstStyle/>
        <a:p>
          <a:r>
            <a:rPr lang="pl-PL" b="1" dirty="0" smtClean="0">
              <a:solidFill>
                <a:srgbClr val="002060"/>
              </a:solidFill>
            </a:rPr>
            <a:t>Muły i flotokoncentraty węglowe         oraz mieszanki produkowane                      z ich wykorzystaniem</a:t>
          </a:r>
          <a:endParaRPr lang="pl-PL" b="1" dirty="0">
            <a:solidFill>
              <a:srgbClr val="002060"/>
            </a:solidFill>
          </a:endParaRPr>
        </a:p>
      </dgm:t>
    </dgm:pt>
    <dgm:pt modelId="{17F41160-5429-45CA-BCFA-946E0E34667F}" type="parTrans" cxnId="{EB2E31D4-73D7-4CEA-84AF-BA5E90CA262B}">
      <dgm:prSet/>
      <dgm:spPr/>
      <dgm:t>
        <a:bodyPr/>
        <a:lstStyle/>
        <a:p>
          <a:endParaRPr lang="pl-PL"/>
        </a:p>
      </dgm:t>
    </dgm:pt>
    <dgm:pt modelId="{4742785A-B7C5-4041-A288-3260277614A6}" type="sibTrans" cxnId="{EB2E31D4-73D7-4CEA-84AF-BA5E90CA262B}">
      <dgm:prSet/>
      <dgm:spPr/>
      <dgm:t>
        <a:bodyPr/>
        <a:lstStyle/>
        <a:p>
          <a:endParaRPr lang="pl-PL"/>
        </a:p>
      </dgm:t>
    </dgm:pt>
    <dgm:pt modelId="{EFEEAA52-A729-448D-9E8A-3AEFBA1177C5}">
      <dgm:prSet/>
      <dgm:spPr/>
      <dgm:t>
        <a:bodyPr/>
        <a:lstStyle/>
        <a:p>
          <a:r>
            <a:rPr lang="pl-PL" b="1" dirty="0" smtClean="0">
              <a:solidFill>
                <a:srgbClr val="002060"/>
              </a:solidFill>
            </a:rPr>
            <a:t>Biomasa stała o wilgotności &gt; 20%</a:t>
          </a:r>
          <a:endParaRPr lang="pl-PL" b="1" dirty="0">
            <a:solidFill>
              <a:srgbClr val="002060"/>
            </a:solidFill>
          </a:endParaRPr>
        </a:p>
      </dgm:t>
    </dgm:pt>
    <dgm:pt modelId="{4C75B8F7-5E36-42A7-A87D-359758CCE122}" type="parTrans" cxnId="{2C21D405-3204-41D9-B1AF-0E3C699E80BD}">
      <dgm:prSet/>
      <dgm:spPr/>
      <dgm:t>
        <a:bodyPr/>
        <a:lstStyle/>
        <a:p>
          <a:endParaRPr lang="pl-PL"/>
        </a:p>
      </dgm:t>
    </dgm:pt>
    <dgm:pt modelId="{15E455BC-0DB1-4551-AAE6-36E6BDD2C3B9}" type="sibTrans" cxnId="{2C21D405-3204-41D9-B1AF-0E3C699E80BD}">
      <dgm:prSet/>
      <dgm:spPr/>
      <dgm:t>
        <a:bodyPr/>
        <a:lstStyle/>
        <a:p>
          <a:endParaRPr lang="pl-PL"/>
        </a:p>
      </dgm:t>
    </dgm:pt>
    <dgm:pt modelId="{CD66ED5F-9FCE-4CB0-BC7B-FA6DBE003546}" type="pres">
      <dgm:prSet presAssocID="{AE02E806-2349-4720-9C3C-14C81A11B51D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8D5F371-27AA-4F34-82E3-9BAF96BF5E8F}" type="pres">
      <dgm:prSet presAssocID="{7730AD8F-21DF-48E0-A00B-75FBCC46BFA6}" presName="compNode" presStyleCnt="0"/>
      <dgm:spPr/>
    </dgm:pt>
    <dgm:pt modelId="{C2CFCB5E-0535-428C-BD4B-F01085963251}" type="pres">
      <dgm:prSet presAssocID="{7730AD8F-21DF-48E0-A00B-75FBCC46BFA6}" presName="aNode" presStyleLbl="bgShp" presStyleIdx="0" presStyleCnt="2"/>
      <dgm:spPr/>
      <dgm:t>
        <a:bodyPr/>
        <a:lstStyle/>
        <a:p>
          <a:endParaRPr lang="pl-PL"/>
        </a:p>
      </dgm:t>
    </dgm:pt>
    <dgm:pt modelId="{4759639A-CED4-408A-B1E1-55B2F4C62B0C}" type="pres">
      <dgm:prSet presAssocID="{7730AD8F-21DF-48E0-A00B-75FBCC46BFA6}" presName="textNode" presStyleLbl="bgShp" presStyleIdx="0" presStyleCnt="2"/>
      <dgm:spPr/>
      <dgm:t>
        <a:bodyPr/>
        <a:lstStyle/>
        <a:p>
          <a:endParaRPr lang="pl-PL"/>
        </a:p>
      </dgm:t>
    </dgm:pt>
    <dgm:pt modelId="{15993B5E-8629-41D3-9D11-07D95CE26ECA}" type="pres">
      <dgm:prSet presAssocID="{7730AD8F-21DF-48E0-A00B-75FBCC46BFA6}" presName="compChildNode" presStyleCnt="0"/>
      <dgm:spPr/>
    </dgm:pt>
    <dgm:pt modelId="{257D7723-A8D6-4E09-9EAE-40AAE816533D}" type="pres">
      <dgm:prSet presAssocID="{7730AD8F-21DF-48E0-A00B-75FBCC46BFA6}" presName="theInnerList" presStyleCnt="0"/>
      <dgm:spPr/>
    </dgm:pt>
    <dgm:pt modelId="{235E048E-60AE-474A-8C16-94E4E9D4865A}" type="pres">
      <dgm:prSet presAssocID="{FCC53C37-00EF-48EE-B432-B724E09C0FD1}" presName="childNode" presStyleLbl="node1" presStyleIdx="0" presStyleCnt="6" custScaleX="106792" custScaleY="220724" custLinFactY="-18206" custLinFactNeighborX="389" custLinFactNeighborY="-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36177D7-1286-42D2-A192-E2C10F3262C0}" type="pres">
      <dgm:prSet presAssocID="{FCC53C37-00EF-48EE-B432-B724E09C0FD1}" presName="aSpace2" presStyleCnt="0"/>
      <dgm:spPr/>
    </dgm:pt>
    <dgm:pt modelId="{41F1C8EF-CAEE-435D-8E9C-18039D4E66A7}" type="pres">
      <dgm:prSet presAssocID="{AD1835E6-6525-44C0-8C10-8FFF2CDA9113}" presName="childNode" presStyleLbl="node1" presStyleIdx="1" presStyleCnt="6" custScaleX="104240" custScaleY="135967" custLinFactY="-10144" custLinFactNeighborX="-389" custLinFactNeighborY="-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33ED558-4C79-47DB-A553-5DB4C872B95C}" type="pres">
      <dgm:prSet presAssocID="{7730AD8F-21DF-48E0-A00B-75FBCC46BFA6}" presName="aSpace" presStyleCnt="0"/>
      <dgm:spPr/>
    </dgm:pt>
    <dgm:pt modelId="{D09F2E05-0F8A-458D-8E3B-10F56DA5C203}" type="pres">
      <dgm:prSet presAssocID="{420AFD95-B0AA-47CF-8CAE-576FAD2230B7}" presName="compNode" presStyleCnt="0"/>
      <dgm:spPr/>
    </dgm:pt>
    <dgm:pt modelId="{12E977D7-2049-465F-9478-7E35C9A2491F}" type="pres">
      <dgm:prSet presAssocID="{420AFD95-B0AA-47CF-8CAE-576FAD2230B7}" presName="aNode" presStyleLbl="bgShp" presStyleIdx="1" presStyleCnt="2"/>
      <dgm:spPr/>
      <dgm:t>
        <a:bodyPr/>
        <a:lstStyle/>
        <a:p>
          <a:endParaRPr lang="pl-PL"/>
        </a:p>
      </dgm:t>
    </dgm:pt>
    <dgm:pt modelId="{A0E5964F-2F9E-4AB3-86BF-C47AD2FC8830}" type="pres">
      <dgm:prSet presAssocID="{420AFD95-B0AA-47CF-8CAE-576FAD2230B7}" presName="textNode" presStyleLbl="bgShp" presStyleIdx="1" presStyleCnt="2"/>
      <dgm:spPr/>
      <dgm:t>
        <a:bodyPr/>
        <a:lstStyle/>
        <a:p>
          <a:endParaRPr lang="pl-PL"/>
        </a:p>
      </dgm:t>
    </dgm:pt>
    <dgm:pt modelId="{0E9F54AC-74C2-4CFC-BE12-9726CB648BD4}" type="pres">
      <dgm:prSet presAssocID="{420AFD95-B0AA-47CF-8CAE-576FAD2230B7}" presName="compChildNode" presStyleCnt="0"/>
      <dgm:spPr/>
    </dgm:pt>
    <dgm:pt modelId="{8425A6BF-69C1-4FB1-B444-D37E60E606F4}" type="pres">
      <dgm:prSet presAssocID="{420AFD95-B0AA-47CF-8CAE-576FAD2230B7}" presName="theInnerList" presStyleCnt="0"/>
      <dgm:spPr/>
    </dgm:pt>
    <dgm:pt modelId="{BDED6E78-AB80-42EB-830F-087D8551AB04}" type="pres">
      <dgm:prSet presAssocID="{BEA7A50E-D906-4BA9-8D1D-B6F3DBBF7B77}" presName="childNode" presStyleLbl="node1" presStyleIdx="2" presStyleCnt="6" custFlipVert="0" custScaleX="102846" custScaleY="96152" custLinFactY="-9705" custLinFactNeighborX="-778" custLinFactNeighborY="-1000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493C3B8-2FB5-4347-88E3-5FE7BF7CDEFB}" type="pres">
      <dgm:prSet presAssocID="{BEA7A50E-D906-4BA9-8D1D-B6F3DBBF7B77}" presName="aSpace2" presStyleCnt="0"/>
      <dgm:spPr/>
    </dgm:pt>
    <dgm:pt modelId="{50A8F8AC-8229-4515-9EC4-480648975B17}" type="pres">
      <dgm:prSet presAssocID="{691D1402-EB3D-4271-A0D3-921AE68527B5}" presName="childNode" presStyleLbl="node1" presStyleIdx="3" presStyleCnt="6" custScaleX="102683" custScaleY="84085" custLinFactNeighborX="-778" custLinFactNeighborY="-7931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7BEC304-522A-4B9C-872A-DED3463F6E62}" type="pres">
      <dgm:prSet presAssocID="{691D1402-EB3D-4271-A0D3-921AE68527B5}" presName="aSpace2" presStyleCnt="0"/>
      <dgm:spPr/>
    </dgm:pt>
    <dgm:pt modelId="{96E12D3C-8235-447E-9E13-62F0DBC7661E}" type="pres">
      <dgm:prSet presAssocID="{AD7971AD-B1BE-4360-A95E-DEFBB1C850A7}" presName="childNode" presStyleLbl="node1" presStyleIdx="4" presStyleCnt="6" custScaleX="101289" custScaleY="101080" custLinFactNeighborX="-778" custLinFactNeighborY="-3490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7EF1E3E-8197-4D90-AFF2-CB63CCFB0C97}" type="pres">
      <dgm:prSet presAssocID="{AD7971AD-B1BE-4360-A95E-DEFBB1C850A7}" presName="aSpace2" presStyleCnt="0"/>
      <dgm:spPr/>
    </dgm:pt>
    <dgm:pt modelId="{718301D8-5B02-4961-BCED-03AAF5222F2A}" type="pres">
      <dgm:prSet presAssocID="{EFEEAA52-A729-448D-9E8A-3AEFBA1177C5}" presName="childNode" presStyleLbl="node1" presStyleIdx="5" presStyleCnt="6" custScaleX="100509" custScaleY="6104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0E1B994-85A7-40A5-9188-F6ACFFAEFCC6}" type="presOf" srcId="{691D1402-EB3D-4271-A0D3-921AE68527B5}" destId="{50A8F8AC-8229-4515-9EC4-480648975B17}" srcOrd="0" destOrd="0" presId="urn:microsoft.com/office/officeart/2005/8/layout/lProcess2"/>
    <dgm:cxn modelId="{2C21D405-3204-41D9-B1AF-0E3C699E80BD}" srcId="{420AFD95-B0AA-47CF-8CAE-576FAD2230B7}" destId="{EFEEAA52-A729-448D-9E8A-3AEFBA1177C5}" srcOrd="3" destOrd="0" parTransId="{4C75B8F7-5E36-42A7-A87D-359758CCE122}" sibTransId="{15E455BC-0DB1-4551-AAE6-36E6BDD2C3B9}"/>
    <dgm:cxn modelId="{EB2E31D4-73D7-4CEA-84AF-BA5E90CA262B}" srcId="{420AFD95-B0AA-47CF-8CAE-576FAD2230B7}" destId="{691D1402-EB3D-4271-A0D3-921AE68527B5}" srcOrd="1" destOrd="0" parTransId="{17F41160-5429-45CA-BCFA-946E0E34667F}" sibTransId="{4742785A-B7C5-4041-A288-3260277614A6}"/>
    <dgm:cxn modelId="{68C86343-F82C-43F5-B744-E367E63C5D5E}" type="presOf" srcId="{EFEEAA52-A729-448D-9E8A-3AEFBA1177C5}" destId="{718301D8-5B02-4961-BCED-03AAF5222F2A}" srcOrd="0" destOrd="0" presId="urn:microsoft.com/office/officeart/2005/8/layout/lProcess2"/>
    <dgm:cxn modelId="{A9593BB3-5AF8-4321-BF0F-3F866E91B4F1}" srcId="{7730AD8F-21DF-48E0-A00B-75FBCC46BFA6}" destId="{FCC53C37-00EF-48EE-B432-B724E09C0FD1}" srcOrd="0" destOrd="0" parTransId="{1B16CEC6-BCB8-4580-AF07-A6601BA48211}" sibTransId="{FFDBFB55-4D2F-41E4-8D6B-CD9B64772CBE}"/>
    <dgm:cxn modelId="{A94FA909-2D28-4283-8F2B-E29FBE7CC69B}" type="presOf" srcId="{AE02E806-2349-4720-9C3C-14C81A11B51D}" destId="{CD66ED5F-9FCE-4CB0-BC7B-FA6DBE003546}" srcOrd="0" destOrd="0" presId="urn:microsoft.com/office/officeart/2005/8/layout/lProcess2"/>
    <dgm:cxn modelId="{FA0894D4-AF3D-4F91-9185-6D6737E70B67}" type="presOf" srcId="{BEA7A50E-D906-4BA9-8D1D-B6F3DBBF7B77}" destId="{BDED6E78-AB80-42EB-830F-087D8551AB04}" srcOrd="0" destOrd="0" presId="urn:microsoft.com/office/officeart/2005/8/layout/lProcess2"/>
    <dgm:cxn modelId="{145B85F9-377B-40F9-8523-8E63769CE2FD}" type="presOf" srcId="{7730AD8F-21DF-48E0-A00B-75FBCC46BFA6}" destId="{4759639A-CED4-408A-B1E1-55B2F4C62B0C}" srcOrd="1" destOrd="0" presId="urn:microsoft.com/office/officeart/2005/8/layout/lProcess2"/>
    <dgm:cxn modelId="{235E05BC-E64B-4238-85B4-3F1739824DF0}" type="presOf" srcId="{7730AD8F-21DF-48E0-A00B-75FBCC46BFA6}" destId="{C2CFCB5E-0535-428C-BD4B-F01085963251}" srcOrd="0" destOrd="0" presId="urn:microsoft.com/office/officeart/2005/8/layout/lProcess2"/>
    <dgm:cxn modelId="{022E3758-E8BE-419C-8E5D-B41E8A790B48}" srcId="{AE02E806-2349-4720-9C3C-14C81A11B51D}" destId="{420AFD95-B0AA-47CF-8CAE-576FAD2230B7}" srcOrd="1" destOrd="0" parTransId="{B4B2DF30-0798-4BF7-8994-F3AE1B02CF85}" sibTransId="{A56072BB-9B15-4B63-9FDB-9591648075AC}"/>
    <dgm:cxn modelId="{358605B2-F082-4288-919D-026EE067C091}" type="presOf" srcId="{AD1835E6-6525-44C0-8C10-8FFF2CDA9113}" destId="{41F1C8EF-CAEE-435D-8E9C-18039D4E66A7}" srcOrd="0" destOrd="0" presId="urn:microsoft.com/office/officeart/2005/8/layout/lProcess2"/>
    <dgm:cxn modelId="{BD4A2212-A371-48F7-89BE-2B27F29D6E4E}" srcId="{420AFD95-B0AA-47CF-8CAE-576FAD2230B7}" destId="{BEA7A50E-D906-4BA9-8D1D-B6F3DBBF7B77}" srcOrd="0" destOrd="0" parTransId="{2D0CA20C-49B7-435D-9825-378BB903D2D5}" sibTransId="{5AD67C8F-7D14-4277-B7A5-15C35426322B}"/>
    <dgm:cxn modelId="{EDDB05F6-9D27-452F-9D78-AEBD55D9C069}" type="presOf" srcId="{420AFD95-B0AA-47CF-8CAE-576FAD2230B7}" destId="{12E977D7-2049-465F-9478-7E35C9A2491F}" srcOrd="0" destOrd="0" presId="urn:microsoft.com/office/officeart/2005/8/layout/lProcess2"/>
    <dgm:cxn modelId="{8743D294-BDB4-4FE8-90C2-355A9CDA0BDA}" srcId="{7730AD8F-21DF-48E0-A00B-75FBCC46BFA6}" destId="{AD1835E6-6525-44C0-8C10-8FFF2CDA9113}" srcOrd="1" destOrd="0" parTransId="{B4F2735D-94CF-4E88-A028-56DB43E7CD69}" sibTransId="{2BC541DA-B423-4730-9006-CD543DEB2CD9}"/>
    <dgm:cxn modelId="{3515EF7C-B21F-4EC5-BE75-FCC39DF18244}" type="presOf" srcId="{420AFD95-B0AA-47CF-8CAE-576FAD2230B7}" destId="{A0E5964F-2F9E-4AB3-86BF-C47AD2FC8830}" srcOrd="1" destOrd="0" presId="urn:microsoft.com/office/officeart/2005/8/layout/lProcess2"/>
    <dgm:cxn modelId="{DB4DEA3A-8F4A-40F0-9C69-16D49E4B4B47}" srcId="{420AFD95-B0AA-47CF-8CAE-576FAD2230B7}" destId="{AD7971AD-B1BE-4360-A95E-DEFBB1C850A7}" srcOrd="2" destOrd="0" parTransId="{25D8806F-F40B-4BAE-8C7D-61A7296150E5}" sibTransId="{3A86ADE8-4568-4EFA-A262-6DE15CE63B85}"/>
    <dgm:cxn modelId="{8A5DB4E3-31AF-4516-AB66-51FA52B4A2BB}" type="presOf" srcId="{AD7971AD-B1BE-4360-A95E-DEFBB1C850A7}" destId="{96E12D3C-8235-447E-9E13-62F0DBC7661E}" srcOrd="0" destOrd="0" presId="urn:microsoft.com/office/officeart/2005/8/layout/lProcess2"/>
    <dgm:cxn modelId="{0A802773-B17D-47E6-8879-AB5E4A8B1B6F}" srcId="{AE02E806-2349-4720-9C3C-14C81A11B51D}" destId="{7730AD8F-21DF-48E0-A00B-75FBCC46BFA6}" srcOrd="0" destOrd="0" parTransId="{218ACA08-079A-4463-80AC-1E0BCEC691F7}" sibTransId="{E8E943C9-518D-4371-8093-EA601EA19048}"/>
    <dgm:cxn modelId="{4EB8BF09-50DC-4914-BEEB-742FD738A6E8}" type="presOf" srcId="{FCC53C37-00EF-48EE-B432-B724E09C0FD1}" destId="{235E048E-60AE-474A-8C16-94E4E9D4865A}" srcOrd="0" destOrd="0" presId="urn:microsoft.com/office/officeart/2005/8/layout/lProcess2"/>
    <dgm:cxn modelId="{2348888E-8844-4505-BEB2-ABC961B7664A}" type="presParOf" srcId="{CD66ED5F-9FCE-4CB0-BC7B-FA6DBE003546}" destId="{28D5F371-27AA-4F34-82E3-9BAF96BF5E8F}" srcOrd="0" destOrd="0" presId="urn:microsoft.com/office/officeart/2005/8/layout/lProcess2"/>
    <dgm:cxn modelId="{6289925B-9882-47CA-89BA-3051636D6FE6}" type="presParOf" srcId="{28D5F371-27AA-4F34-82E3-9BAF96BF5E8F}" destId="{C2CFCB5E-0535-428C-BD4B-F01085963251}" srcOrd="0" destOrd="0" presId="urn:microsoft.com/office/officeart/2005/8/layout/lProcess2"/>
    <dgm:cxn modelId="{A91F511B-9DEE-4851-8A97-8BA6212B3D42}" type="presParOf" srcId="{28D5F371-27AA-4F34-82E3-9BAF96BF5E8F}" destId="{4759639A-CED4-408A-B1E1-55B2F4C62B0C}" srcOrd="1" destOrd="0" presId="urn:microsoft.com/office/officeart/2005/8/layout/lProcess2"/>
    <dgm:cxn modelId="{90880FC9-D212-42F5-9C66-701E38C4B565}" type="presParOf" srcId="{28D5F371-27AA-4F34-82E3-9BAF96BF5E8F}" destId="{15993B5E-8629-41D3-9D11-07D95CE26ECA}" srcOrd="2" destOrd="0" presId="urn:microsoft.com/office/officeart/2005/8/layout/lProcess2"/>
    <dgm:cxn modelId="{DD580360-03D3-4B2F-AE20-BC050E2A5B1E}" type="presParOf" srcId="{15993B5E-8629-41D3-9D11-07D95CE26ECA}" destId="{257D7723-A8D6-4E09-9EAE-40AAE816533D}" srcOrd="0" destOrd="0" presId="urn:microsoft.com/office/officeart/2005/8/layout/lProcess2"/>
    <dgm:cxn modelId="{A1A00BB0-F014-4BCF-A1F4-E58DF0A909ED}" type="presParOf" srcId="{257D7723-A8D6-4E09-9EAE-40AAE816533D}" destId="{235E048E-60AE-474A-8C16-94E4E9D4865A}" srcOrd="0" destOrd="0" presId="urn:microsoft.com/office/officeart/2005/8/layout/lProcess2"/>
    <dgm:cxn modelId="{D27CA902-84B2-4958-A205-C80370ADE316}" type="presParOf" srcId="{257D7723-A8D6-4E09-9EAE-40AAE816533D}" destId="{036177D7-1286-42D2-A192-E2C10F3262C0}" srcOrd="1" destOrd="0" presId="urn:microsoft.com/office/officeart/2005/8/layout/lProcess2"/>
    <dgm:cxn modelId="{04D4F371-3158-4C05-B53A-084AB87AF1CF}" type="presParOf" srcId="{257D7723-A8D6-4E09-9EAE-40AAE816533D}" destId="{41F1C8EF-CAEE-435D-8E9C-18039D4E66A7}" srcOrd="2" destOrd="0" presId="urn:microsoft.com/office/officeart/2005/8/layout/lProcess2"/>
    <dgm:cxn modelId="{3144EA94-0961-43E6-8F0D-607A7040F2BF}" type="presParOf" srcId="{CD66ED5F-9FCE-4CB0-BC7B-FA6DBE003546}" destId="{D33ED558-4C79-47DB-A553-5DB4C872B95C}" srcOrd="1" destOrd="0" presId="urn:microsoft.com/office/officeart/2005/8/layout/lProcess2"/>
    <dgm:cxn modelId="{6A538D5D-F9E8-46CE-A621-B207DA1C0991}" type="presParOf" srcId="{CD66ED5F-9FCE-4CB0-BC7B-FA6DBE003546}" destId="{D09F2E05-0F8A-458D-8E3B-10F56DA5C203}" srcOrd="2" destOrd="0" presId="urn:microsoft.com/office/officeart/2005/8/layout/lProcess2"/>
    <dgm:cxn modelId="{10A89958-549D-4B91-BAB6-4E4BC0774F4D}" type="presParOf" srcId="{D09F2E05-0F8A-458D-8E3B-10F56DA5C203}" destId="{12E977D7-2049-465F-9478-7E35C9A2491F}" srcOrd="0" destOrd="0" presId="urn:microsoft.com/office/officeart/2005/8/layout/lProcess2"/>
    <dgm:cxn modelId="{EF40C83E-05A7-4523-88FC-CA65C2A5DFBD}" type="presParOf" srcId="{D09F2E05-0F8A-458D-8E3B-10F56DA5C203}" destId="{A0E5964F-2F9E-4AB3-86BF-C47AD2FC8830}" srcOrd="1" destOrd="0" presId="urn:microsoft.com/office/officeart/2005/8/layout/lProcess2"/>
    <dgm:cxn modelId="{239371DB-8385-4366-9714-7CC6FB561DC9}" type="presParOf" srcId="{D09F2E05-0F8A-458D-8E3B-10F56DA5C203}" destId="{0E9F54AC-74C2-4CFC-BE12-9726CB648BD4}" srcOrd="2" destOrd="0" presId="urn:microsoft.com/office/officeart/2005/8/layout/lProcess2"/>
    <dgm:cxn modelId="{518DF65C-BC5B-4339-B943-61116743B069}" type="presParOf" srcId="{0E9F54AC-74C2-4CFC-BE12-9726CB648BD4}" destId="{8425A6BF-69C1-4FB1-B444-D37E60E606F4}" srcOrd="0" destOrd="0" presId="urn:microsoft.com/office/officeart/2005/8/layout/lProcess2"/>
    <dgm:cxn modelId="{0181F4D2-5D34-4A33-8430-8B55C39CEDA7}" type="presParOf" srcId="{8425A6BF-69C1-4FB1-B444-D37E60E606F4}" destId="{BDED6E78-AB80-42EB-830F-087D8551AB04}" srcOrd="0" destOrd="0" presId="urn:microsoft.com/office/officeart/2005/8/layout/lProcess2"/>
    <dgm:cxn modelId="{38372849-63BD-41EA-9A36-45C73A1D7E75}" type="presParOf" srcId="{8425A6BF-69C1-4FB1-B444-D37E60E606F4}" destId="{A493C3B8-2FB5-4347-88E3-5FE7BF7CDEFB}" srcOrd="1" destOrd="0" presId="urn:microsoft.com/office/officeart/2005/8/layout/lProcess2"/>
    <dgm:cxn modelId="{8B563F29-77C5-4AC4-8E28-B0CEFAA63FA6}" type="presParOf" srcId="{8425A6BF-69C1-4FB1-B444-D37E60E606F4}" destId="{50A8F8AC-8229-4515-9EC4-480648975B17}" srcOrd="2" destOrd="0" presId="urn:microsoft.com/office/officeart/2005/8/layout/lProcess2"/>
    <dgm:cxn modelId="{5B7EBCC8-B7B1-4251-8346-F27B5DC3E65E}" type="presParOf" srcId="{8425A6BF-69C1-4FB1-B444-D37E60E606F4}" destId="{77BEC304-522A-4B9C-872A-DED3463F6E62}" srcOrd="3" destOrd="0" presId="urn:microsoft.com/office/officeart/2005/8/layout/lProcess2"/>
    <dgm:cxn modelId="{934A2279-0A3B-4C86-A79B-C05CF2EF172F}" type="presParOf" srcId="{8425A6BF-69C1-4FB1-B444-D37E60E606F4}" destId="{96E12D3C-8235-447E-9E13-62F0DBC7661E}" srcOrd="4" destOrd="0" presId="urn:microsoft.com/office/officeart/2005/8/layout/lProcess2"/>
    <dgm:cxn modelId="{9A2E9B10-377B-482D-B7A1-857559122A52}" type="presParOf" srcId="{8425A6BF-69C1-4FB1-B444-D37E60E606F4}" destId="{E7EF1E3E-8197-4D90-AFF2-CB63CCFB0C97}" srcOrd="5" destOrd="0" presId="urn:microsoft.com/office/officeart/2005/8/layout/lProcess2"/>
    <dgm:cxn modelId="{A675226E-0B6F-4EAA-813E-D54D49866BAE}" type="presParOf" srcId="{8425A6BF-69C1-4FB1-B444-D37E60E606F4}" destId="{718301D8-5B02-4961-BCED-03AAF5222F2A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CFCB5E-0535-428C-BD4B-F01085963251}">
      <dsp:nvSpPr>
        <dsp:cNvPr id="0" name=""/>
        <dsp:cNvSpPr/>
      </dsp:nvSpPr>
      <dsp:spPr>
        <a:xfrm>
          <a:off x="3964" y="0"/>
          <a:ext cx="3813452" cy="474567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/>
            <a:t>jest</a:t>
          </a:r>
          <a:endParaRPr lang="pl-PL" sz="3200" kern="1200" dirty="0"/>
        </a:p>
      </dsp:txBody>
      <dsp:txXfrm>
        <a:off x="3964" y="0"/>
        <a:ext cx="3813452" cy="1423703"/>
      </dsp:txXfrm>
    </dsp:sp>
    <dsp:sp modelId="{235E048E-60AE-474A-8C16-94E4E9D4865A}">
      <dsp:nvSpPr>
        <dsp:cNvPr id="0" name=""/>
        <dsp:cNvSpPr/>
      </dsp:nvSpPr>
      <dsp:spPr>
        <a:xfrm>
          <a:off x="293573" y="1146629"/>
          <a:ext cx="3257969" cy="18284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kern="1200" dirty="0" smtClean="0">
              <a:solidFill>
                <a:srgbClr val="002060"/>
              </a:solidFill>
            </a:rPr>
            <a:t>Kocioł grzewczy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zasypowy lub automatyczny: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* </a:t>
          </a:r>
          <a:r>
            <a:rPr lang="pl-PL" sz="1700" b="1" kern="1200" dirty="0" smtClean="0"/>
            <a:t>pozaklasowy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kern="1200" dirty="0" smtClean="0"/>
            <a:t>*klasy 3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kern="1200" dirty="0" smtClean="0"/>
            <a:t>*klasy 4</a:t>
          </a:r>
          <a:endParaRPr lang="pl-PL" sz="1700" b="1" kern="1200" dirty="0"/>
        </a:p>
      </dsp:txBody>
      <dsp:txXfrm>
        <a:off x="347128" y="1200184"/>
        <a:ext cx="3150859" cy="1721385"/>
      </dsp:txXfrm>
    </dsp:sp>
    <dsp:sp modelId="{41F1C8EF-CAEE-435D-8E9C-18039D4E66A7}">
      <dsp:nvSpPr>
        <dsp:cNvPr id="0" name=""/>
        <dsp:cNvSpPr/>
      </dsp:nvSpPr>
      <dsp:spPr>
        <a:xfrm>
          <a:off x="308765" y="3169358"/>
          <a:ext cx="3180114" cy="11263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kern="1200" dirty="0" smtClean="0">
              <a:solidFill>
                <a:srgbClr val="002060"/>
              </a:solidFill>
            </a:rPr>
            <a:t>Kominek /piec </a:t>
          </a:r>
          <a:r>
            <a:rPr lang="pl-PL" sz="1700" b="1" kern="1200" dirty="0" smtClean="0"/>
            <a:t>bez certyfikatu</a:t>
          </a:r>
          <a:endParaRPr lang="pl-PL" sz="1700" b="1" kern="1200" dirty="0"/>
        </a:p>
      </dsp:txBody>
      <dsp:txXfrm>
        <a:off x="341755" y="3202348"/>
        <a:ext cx="3114134" cy="1060381"/>
      </dsp:txXfrm>
    </dsp:sp>
    <dsp:sp modelId="{12E977D7-2049-465F-9478-7E35C9A2491F}">
      <dsp:nvSpPr>
        <dsp:cNvPr id="0" name=""/>
        <dsp:cNvSpPr/>
      </dsp:nvSpPr>
      <dsp:spPr>
        <a:xfrm>
          <a:off x="4103425" y="0"/>
          <a:ext cx="3813452" cy="474567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/>
            <a:t>ma być</a:t>
          </a:r>
          <a:endParaRPr lang="pl-PL" sz="3200" kern="1200" dirty="0"/>
        </a:p>
      </dsp:txBody>
      <dsp:txXfrm>
        <a:off x="4103425" y="0"/>
        <a:ext cx="3813452" cy="1423703"/>
      </dsp:txXfrm>
    </dsp:sp>
    <dsp:sp modelId="{BDED6E78-AB80-42EB-830F-087D8551AB04}">
      <dsp:nvSpPr>
        <dsp:cNvPr id="0" name=""/>
        <dsp:cNvSpPr/>
      </dsp:nvSpPr>
      <dsp:spPr>
        <a:xfrm>
          <a:off x="4259761" y="1178882"/>
          <a:ext cx="3453309" cy="18471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kern="1200" dirty="0" smtClean="0">
              <a:solidFill>
                <a:srgbClr val="002060"/>
              </a:solidFill>
            </a:rPr>
            <a:t>Kocioł grzewczy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zasypowy ( w tym ZGAZOWUJĄCY DREWNO) lub automatyczny: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kern="1200" dirty="0" smtClean="0"/>
            <a:t>* klasy 5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kern="1200" dirty="0" smtClean="0"/>
            <a:t>* </a:t>
          </a:r>
          <a:r>
            <a:rPr lang="pl-PL" sz="1700" b="1" kern="1200" dirty="0" err="1" smtClean="0"/>
            <a:t>ecoprojekt</a:t>
          </a:r>
          <a:endParaRPr lang="pl-PL" sz="1700" b="1" kern="1200" dirty="0"/>
        </a:p>
      </dsp:txBody>
      <dsp:txXfrm>
        <a:off x="4313864" y="1232985"/>
        <a:ext cx="3345103" cy="1738991"/>
      </dsp:txXfrm>
    </dsp:sp>
    <dsp:sp modelId="{96E12D3C-8235-447E-9E13-62F0DBC7661E}">
      <dsp:nvSpPr>
        <dsp:cNvPr id="0" name=""/>
        <dsp:cNvSpPr/>
      </dsp:nvSpPr>
      <dsp:spPr>
        <a:xfrm>
          <a:off x="4286989" y="3198498"/>
          <a:ext cx="3446323" cy="10872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b="1" kern="1200" dirty="0" smtClean="0">
              <a:solidFill>
                <a:srgbClr val="002060"/>
              </a:solidFill>
            </a:rPr>
            <a:t>Kominek / piec </a:t>
          </a:r>
          <a:r>
            <a:rPr lang="pl-PL" sz="1700" b="1" kern="1200" dirty="0" err="1" smtClean="0"/>
            <a:t>ecoprojekt</a:t>
          </a:r>
          <a:endParaRPr lang="pl-PL" sz="1700" b="1" kern="1200" dirty="0"/>
        </a:p>
      </dsp:txBody>
      <dsp:txXfrm>
        <a:off x="4318833" y="3230342"/>
        <a:ext cx="3382635" cy="10235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CFCB5E-0535-428C-BD4B-F01085963251}">
      <dsp:nvSpPr>
        <dsp:cNvPr id="0" name=""/>
        <dsp:cNvSpPr/>
      </dsp:nvSpPr>
      <dsp:spPr>
        <a:xfrm>
          <a:off x="4089" y="0"/>
          <a:ext cx="3933515" cy="501879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/>
            <a:t>od 1 września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/>
            <a:t>2017 roku</a:t>
          </a:r>
          <a:endParaRPr lang="pl-PL" sz="2800" kern="1200" dirty="0"/>
        </a:p>
      </dsp:txBody>
      <dsp:txXfrm>
        <a:off x="4089" y="0"/>
        <a:ext cx="3933515" cy="1505639"/>
      </dsp:txXfrm>
    </dsp:sp>
    <dsp:sp modelId="{235E048E-60AE-474A-8C16-94E4E9D4865A}">
      <dsp:nvSpPr>
        <dsp:cNvPr id="0" name=""/>
        <dsp:cNvSpPr/>
      </dsp:nvSpPr>
      <dsp:spPr>
        <a:xfrm>
          <a:off x="302816" y="1212618"/>
          <a:ext cx="3360543" cy="19337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24765" rIns="33020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b="1" kern="1200" dirty="0" smtClean="0">
              <a:solidFill>
                <a:srgbClr val="002060"/>
              </a:solidFill>
            </a:rPr>
            <a:t>* </a:t>
          </a:r>
          <a:r>
            <a:rPr lang="pl-PL" sz="1600" b="1" kern="1200" dirty="0" smtClean="0">
              <a:solidFill>
                <a:srgbClr val="002060"/>
              </a:solidFill>
            </a:rPr>
            <a:t>Montaż kotła grzewczego                  po raz pierwszy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rgbClr val="002060"/>
              </a:solidFill>
            </a:rPr>
            <a:t>* Każda wymiana kotła grzewczego</a:t>
          </a:r>
        </a:p>
      </dsp:txBody>
      <dsp:txXfrm>
        <a:off x="359453" y="1269255"/>
        <a:ext cx="3247269" cy="1820453"/>
      </dsp:txXfrm>
    </dsp:sp>
    <dsp:sp modelId="{41F1C8EF-CAEE-435D-8E9C-18039D4E66A7}">
      <dsp:nvSpPr>
        <dsp:cNvPr id="0" name=""/>
        <dsp:cNvSpPr/>
      </dsp:nvSpPr>
      <dsp:spPr>
        <a:xfrm>
          <a:off x="318487" y="3351758"/>
          <a:ext cx="3280237" cy="11911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>
              <a:solidFill>
                <a:srgbClr val="002060"/>
              </a:solidFill>
            </a:rPr>
            <a:t>*</a:t>
          </a:r>
          <a:r>
            <a:rPr lang="pl-PL" sz="1600" b="1" kern="1200" dirty="0" smtClean="0">
              <a:solidFill>
                <a:srgbClr val="002060"/>
              </a:solidFill>
            </a:rPr>
            <a:t>Montaż kominka/pieca                     po raz pierwszy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rgbClr val="002060"/>
              </a:solidFill>
            </a:rPr>
            <a:t>*każda wymiana kominka /pieca</a:t>
          </a:r>
          <a:endParaRPr lang="pl-PL" sz="1600" b="1" kern="1200" dirty="0">
            <a:solidFill>
              <a:srgbClr val="002060"/>
            </a:solidFill>
          </a:endParaRPr>
        </a:p>
      </dsp:txBody>
      <dsp:txXfrm>
        <a:off x="353376" y="3386647"/>
        <a:ext cx="3210459" cy="1121407"/>
      </dsp:txXfrm>
    </dsp:sp>
    <dsp:sp modelId="{12E977D7-2049-465F-9478-7E35C9A2491F}">
      <dsp:nvSpPr>
        <dsp:cNvPr id="0" name=""/>
        <dsp:cNvSpPr/>
      </dsp:nvSpPr>
      <dsp:spPr>
        <a:xfrm>
          <a:off x="4232618" y="0"/>
          <a:ext cx="3933515" cy="501879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/>
            <a:t>daty przejściowe</a:t>
          </a:r>
          <a:endParaRPr lang="pl-PL" sz="2800" kern="1200" dirty="0"/>
        </a:p>
      </dsp:txBody>
      <dsp:txXfrm>
        <a:off x="4232618" y="0"/>
        <a:ext cx="3933515" cy="1505639"/>
      </dsp:txXfrm>
    </dsp:sp>
    <dsp:sp modelId="{BDED6E78-AB80-42EB-830F-087D8551AB04}">
      <dsp:nvSpPr>
        <dsp:cNvPr id="0" name=""/>
        <dsp:cNvSpPr/>
      </dsp:nvSpPr>
      <dsp:spPr>
        <a:xfrm>
          <a:off x="4256030" y="1141103"/>
          <a:ext cx="3764217" cy="21941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rgbClr val="002060"/>
              </a:solidFill>
            </a:rPr>
            <a:t>Wymiana kotła zainstalowanego         przed 1 września 2017: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rgbClr val="002060"/>
              </a:solidFill>
            </a:rPr>
            <a:t>*</a:t>
          </a:r>
          <a:r>
            <a:rPr lang="pl-PL" sz="1600" b="1" kern="1200" dirty="0" smtClean="0">
              <a:solidFill>
                <a:schemeClr val="bg1"/>
              </a:solidFill>
            </a:rPr>
            <a:t>do 1 stycznia 2022 roku </a:t>
          </a:r>
          <a:r>
            <a:rPr lang="pl-PL" sz="1600" b="1" kern="1200" dirty="0" smtClean="0">
              <a:solidFill>
                <a:srgbClr val="002060"/>
              </a:solidFill>
            </a:rPr>
            <a:t>(&gt;10 lat)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rgbClr val="002060"/>
              </a:solidFill>
            </a:rPr>
            <a:t>*</a:t>
          </a:r>
          <a:r>
            <a:rPr lang="pl-PL" sz="1600" b="1" kern="1200" dirty="0" smtClean="0">
              <a:solidFill>
                <a:schemeClr val="bg1"/>
              </a:solidFill>
            </a:rPr>
            <a:t>do 1 stycznia 2024 roku </a:t>
          </a:r>
          <a:r>
            <a:rPr lang="pl-PL" sz="1600" b="1" kern="1200" dirty="0" smtClean="0">
              <a:solidFill>
                <a:srgbClr val="002060"/>
              </a:solidFill>
            </a:rPr>
            <a:t>(5-10 lat)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rgbClr val="002060"/>
              </a:solidFill>
            </a:rPr>
            <a:t>*</a:t>
          </a:r>
          <a:r>
            <a:rPr lang="pl-PL" sz="1600" b="1" kern="1200" dirty="0" smtClean="0">
              <a:solidFill>
                <a:schemeClr val="bg1"/>
              </a:solidFill>
            </a:rPr>
            <a:t>do 1 stycznia 2026 roku </a:t>
          </a:r>
          <a:r>
            <a:rPr lang="pl-PL" sz="1600" b="1" kern="1200" dirty="0" smtClean="0">
              <a:solidFill>
                <a:srgbClr val="002060"/>
              </a:solidFill>
            </a:rPr>
            <a:t>(&lt;5 lat)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rgbClr val="002060"/>
              </a:solidFill>
            </a:rPr>
            <a:t>*</a:t>
          </a:r>
          <a:r>
            <a:rPr lang="pl-PL" sz="1600" b="1" kern="1200" dirty="0" smtClean="0">
              <a:solidFill>
                <a:schemeClr val="bg1"/>
              </a:solidFill>
            </a:rPr>
            <a:t>do 1 stycznia 2028 roku </a:t>
          </a:r>
          <a:r>
            <a:rPr lang="pl-PL" sz="1600" b="1" kern="1200" dirty="0" smtClean="0">
              <a:solidFill>
                <a:srgbClr val="002060"/>
              </a:solidFill>
            </a:rPr>
            <a:t>(klasa 3 i 4)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rgbClr val="002060"/>
              </a:solidFill>
            </a:rPr>
            <a:t>(w zależności od czasu eksploatacji)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300" b="1" kern="1200" dirty="0" smtClean="0">
            <a:solidFill>
              <a:srgbClr val="002060"/>
            </a:solidFill>
          </a:endParaRPr>
        </a:p>
      </dsp:txBody>
      <dsp:txXfrm>
        <a:off x="4320296" y="1205369"/>
        <a:ext cx="3635685" cy="2065660"/>
      </dsp:txXfrm>
    </dsp:sp>
    <dsp:sp modelId="{96E12D3C-8235-447E-9E13-62F0DBC7661E}">
      <dsp:nvSpPr>
        <dsp:cNvPr id="0" name=""/>
        <dsp:cNvSpPr/>
      </dsp:nvSpPr>
      <dsp:spPr>
        <a:xfrm>
          <a:off x="4345022" y="3643301"/>
          <a:ext cx="3635197" cy="10501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rgbClr val="002060"/>
              </a:solidFill>
            </a:rPr>
            <a:t>Wymiana kominka / pieca zainstalowanego przed 1 września 2017: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/>
            <a:t>do 1 stycznia 2023 roku*</a:t>
          </a:r>
          <a:endParaRPr lang="pl-PL" sz="1600" b="1" kern="1200" dirty="0"/>
        </a:p>
      </dsp:txBody>
      <dsp:txXfrm>
        <a:off x="4375779" y="3674058"/>
        <a:ext cx="3573683" cy="9885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CFCB5E-0535-428C-BD4B-F01085963251}">
      <dsp:nvSpPr>
        <dsp:cNvPr id="0" name=""/>
        <dsp:cNvSpPr/>
      </dsp:nvSpPr>
      <dsp:spPr>
        <a:xfrm>
          <a:off x="3964" y="0"/>
          <a:ext cx="3813452" cy="494880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/>
            <a:t>dopuszczone</a:t>
          </a:r>
          <a:endParaRPr lang="pl-PL" sz="3200" kern="1200" dirty="0"/>
        </a:p>
      </dsp:txBody>
      <dsp:txXfrm>
        <a:off x="3964" y="0"/>
        <a:ext cx="3813452" cy="1484640"/>
      </dsp:txXfrm>
    </dsp:sp>
    <dsp:sp modelId="{235E048E-60AE-474A-8C16-94E4E9D4865A}">
      <dsp:nvSpPr>
        <dsp:cNvPr id="0" name=""/>
        <dsp:cNvSpPr/>
      </dsp:nvSpPr>
      <dsp:spPr>
        <a:xfrm>
          <a:off x="293573" y="1195706"/>
          <a:ext cx="3257969" cy="19067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rgbClr val="002060"/>
              </a:solidFill>
            </a:rPr>
            <a:t>*węgiel kawałkowy,                          np. kostka, orzech, groszek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rgbClr val="002060"/>
              </a:solidFill>
            </a:rPr>
            <a:t>*miał węglowy (nie każdy!)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rgbClr val="002060"/>
              </a:solidFill>
            </a:rPr>
            <a:t>*paliwa niskoemisyjne,                    np. koks opałowy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100" b="1" kern="1200" dirty="0" smtClean="0">
            <a:solidFill>
              <a:srgbClr val="002060"/>
            </a:solidFill>
          </a:endParaRPr>
        </a:p>
      </dsp:txBody>
      <dsp:txXfrm>
        <a:off x="349420" y="1251553"/>
        <a:ext cx="3146275" cy="1795064"/>
      </dsp:txXfrm>
    </dsp:sp>
    <dsp:sp modelId="{41F1C8EF-CAEE-435D-8E9C-18039D4E66A7}">
      <dsp:nvSpPr>
        <dsp:cNvPr id="0" name=""/>
        <dsp:cNvSpPr/>
      </dsp:nvSpPr>
      <dsp:spPr>
        <a:xfrm>
          <a:off x="308765" y="3305012"/>
          <a:ext cx="3180114" cy="11745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>
              <a:solidFill>
                <a:srgbClr val="002060"/>
              </a:solidFill>
            </a:rPr>
            <a:t>*biomasa stała o wilgotności     &lt; 20%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 smtClean="0">
              <a:solidFill>
                <a:srgbClr val="002060"/>
              </a:solidFill>
            </a:rPr>
            <a:t>*</a:t>
          </a:r>
          <a:r>
            <a:rPr lang="pl-PL" sz="1800" b="1" kern="1200" dirty="0" err="1" smtClean="0">
              <a:solidFill>
                <a:srgbClr val="002060"/>
              </a:solidFill>
            </a:rPr>
            <a:t>pellety</a:t>
          </a:r>
          <a:r>
            <a:rPr lang="pl-PL" sz="1800" b="1" kern="1200" dirty="0" smtClean="0">
              <a:solidFill>
                <a:srgbClr val="002060"/>
              </a:solidFill>
            </a:rPr>
            <a:t> drzewne</a:t>
          </a:r>
          <a:endParaRPr lang="pl-PL" sz="1800" b="1" kern="1200" dirty="0">
            <a:solidFill>
              <a:srgbClr val="002060"/>
            </a:solidFill>
          </a:endParaRPr>
        </a:p>
      </dsp:txBody>
      <dsp:txXfrm>
        <a:off x="343167" y="3339414"/>
        <a:ext cx="3111310" cy="1105768"/>
      </dsp:txXfrm>
    </dsp:sp>
    <dsp:sp modelId="{12E977D7-2049-465F-9478-7E35C9A2491F}">
      <dsp:nvSpPr>
        <dsp:cNvPr id="0" name=""/>
        <dsp:cNvSpPr/>
      </dsp:nvSpPr>
      <dsp:spPr>
        <a:xfrm>
          <a:off x="4103425" y="0"/>
          <a:ext cx="3813452" cy="4948802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/>
            <a:t>zakazane</a:t>
          </a:r>
          <a:endParaRPr lang="pl-PL" sz="3200" kern="1200" dirty="0"/>
        </a:p>
      </dsp:txBody>
      <dsp:txXfrm>
        <a:off x="4103425" y="0"/>
        <a:ext cx="3813452" cy="1484640"/>
      </dsp:txXfrm>
    </dsp:sp>
    <dsp:sp modelId="{BDED6E78-AB80-42EB-830F-087D8551AB04}">
      <dsp:nvSpPr>
        <dsp:cNvPr id="0" name=""/>
        <dsp:cNvSpPr/>
      </dsp:nvSpPr>
      <dsp:spPr>
        <a:xfrm>
          <a:off x="4417623" y="1277377"/>
          <a:ext cx="3137586" cy="7958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>
              <a:solidFill>
                <a:srgbClr val="002060"/>
              </a:solidFill>
            </a:rPr>
            <a:t>Węgiel brunatny i paliwa stałe produkowane z wykorzystaniem         tego węgla</a:t>
          </a:r>
        </a:p>
      </dsp:txBody>
      <dsp:txXfrm>
        <a:off x="4440934" y="1300688"/>
        <a:ext cx="3090964" cy="749266"/>
      </dsp:txXfrm>
    </dsp:sp>
    <dsp:sp modelId="{50A8F8AC-8229-4515-9EC4-480648975B17}">
      <dsp:nvSpPr>
        <dsp:cNvPr id="0" name=""/>
        <dsp:cNvSpPr/>
      </dsp:nvSpPr>
      <dsp:spPr>
        <a:xfrm>
          <a:off x="4420109" y="2307290"/>
          <a:ext cx="3132613" cy="6960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>
              <a:solidFill>
                <a:srgbClr val="002060"/>
              </a:solidFill>
            </a:rPr>
            <a:t>Muły i flotokoncentraty węglowe         oraz mieszanki produkowane                      z ich wykorzystaniem</a:t>
          </a:r>
          <a:endParaRPr lang="pl-PL" sz="1400" b="1" kern="1200" dirty="0">
            <a:solidFill>
              <a:srgbClr val="002060"/>
            </a:solidFill>
          </a:endParaRPr>
        </a:p>
      </dsp:txBody>
      <dsp:txXfrm>
        <a:off x="4440494" y="2327675"/>
        <a:ext cx="3091843" cy="655235"/>
      </dsp:txXfrm>
    </dsp:sp>
    <dsp:sp modelId="{96E12D3C-8235-447E-9E13-62F0DBC7661E}">
      <dsp:nvSpPr>
        <dsp:cNvPr id="0" name=""/>
        <dsp:cNvSpPr/>
      </dsp:nvSpPr>
      <dsp:spPr>
        <a:xfrm>
          <a:off x="4441373" y="3187193"/>
          <a:ext cx="3090086" cy="8366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>
              <a:solidFill>
                <a:srgbClr val="002060"/>
              </a:solidFill>
            </a:rPr>
            <a:t>Paliwa, w których udział masowy             węgla kamiennego o uziarnieniu &lt;3mm wynosi &gt;niż 15%</a:t>
          </a:r>
          <a:endParaRPr lang="pl-PL" sz="1400" b="1" kern="1200" dirty="0">
            <a:solidFill>
              <a:srgbClr val="002060"/>
            </a:solidFill>
          </a:endParaRPr>
        </a:p>
      </dsp:txBody>
      <dsp:txXfrm>
        <a:off x="4465878" y="3211698"/>
        <a:ext cx="3041076" cy="787669"/>
      </dsp:txXfrm>
    </dsp:sp>
    <dsp:sp modelId="{718301D8-5B02-4961-BCED-03AAF5222F2A}">
      <dsp:nvSpPr>
        <dsp:cNvPr id="0" name=""/>
        <dsp:cNvSpPr/>
      </dsp:nvSpPr>
      <dsp:spPr>
        <a:xfrm>
          <a:off x="4477006" y="4195662"/>
          <a:ext cx="3066290" cy="5052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b="1" kern="1200" dirty="0" smtClean="0">
              <a:solidFill>
                <a:srgbClr val="002060"/>
              </a:solidFill>
            </a:rPr>
            <a:t>Biomasa stała o wilgotności &gt; 20%</a:t>
          </a:r>
          <a:endParaRPr lang="pl-PL" sz="1400" b="1" kern="1200" dirty="0">
            <a:solidFill>
              <a:srgbClr val="002060"/>
            </a:solidFill>
          </a:endParaRPr>
        </a:p>
      </dsp:txBody>
      <dsp:txXfrm>
        <a:off x="4491805" y="4210461"/>
        <a:ext cx="3036692" cy="4756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ajd wzó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1080000" y="1846274"/>
            <a:ext cx="7399338" cy="4595296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ts val="3000"/>
              </a:lnSpc>
              <a:spcBef>
                <a:spcPts val="0"/>
              </a:spcBef>
              <a:buNone/>
              <a:defRPr sz="2400" b="0" i="0" baseline="0">
                <a:solidFill>
                  <a:srgbClr val="0067B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pl-PL" dirty="0" smtClean="0"/>
              <a:t>Treść: do 24 pkt./interlinia 30pkt.</a:t>
            </a:r>
          </a:p>
        </p:txBody>
      </p:sp>
      <p:sp>
        <p:nvSpPr>
          <p:cNvPr id="3" name="Symbol zastępczy tekstu 3"/>
          <p:cNvSpPr>
            <a:spLocks noGrp="1"/>
          </p:cNvSpPr>
          <p:nvPr>
            <p:ph type="body" sz="quarter" idx="11" hasCustomPrompt="1"/>
          </p:nvPr>
        </p:nvSpPr>
        <p:spPr>
          <a:xfrm>
            <a:off x="1080001" y="448262"/>
            <a:ext cx="2385400" cy="425369"/>
          </a:xfrm>
        </p:spPr>
        <p:txBody>
          <a:bodyPr lIns="0" tIns="0" rIns="0" bIns="0">
            <a:normAutofit/>
          </a:bodyPr>
          <a:lstStyle>
            <a:lvl1pPr marL="0" indent="0">
              <a:buNone/>
              <a:defRPr sz="1600" baseline="0">
                <a:solidFill>
                  <a:srgbClr val="0067B2"/>
                </a:solidFill>
              </a:defRPr>
            </a:lvl1pPr>
          </a:lstStyle>
          <a:p>
            <a:pPr lvl="0"/>
            <a:r>
              <a:rPr lang="pl-PL" dirty="0" smtClean="0"/>
              <a:t>Miejsce na dodatkowy opis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625328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 lang="pl-PL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2FAD8549-289D-4B1D-93DD-89122E6AA8ED}" type="datetime">
              <a:rPr lang="pl-PL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2017-09-10</a:t>
            </a:fld>
            <a:endParaRPr lang="pl-PL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pl-PL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24787D7A-80FC-4539-8E12-C734F86EE396}" type="slidenum">
              <a:rPr lang="pl-PL" sz="1200" b="0" strike="noStrike" spc="-1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‹#›</a:t>
            </a:fld>
            <a:endParaRPr lang="pl-PL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pl-PL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Kliknij, aby edytować format tekstu tytułu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Kliknij, aby edytować format tekstu konspektu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Drugi poziom konspektu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Trzeci poziom konspektu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Czwarty poziom konspektu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Piąty poziom konspektu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Szósty poziom konspektu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l-PL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Siódmy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1259640" y="2205000"/>
            <a:ext cx="6480360" cy="2497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l-PL" sz="2800" b="1" strike="noStrike" spc="-1" dirty="0" smtClean="0">
                <a:uFill>
                  <a:solidFill>
                    <a:srgbClr val="FFFFFF"/>
                  </a:solidFill>
                </a:uFill>
                <a:latin typeface="Arial"/>
              </a:rPr>
              <a:t>Uchwała antysmogowa dla województwa śląskiego</a:t>
            </a:r>
            <a:endParaRPr lang="pl-PL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l-PL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199"/>
              </a:spcAft>
            </a:pPr>
            <a:endParaRPr lang="pl-PL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lang="pl-PL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CustomShape 2"/>
          <p:cNvSpPr/>
          <p:nvPr/>
        </p:nvSpPr>
        <p:spPr>
          <a:xfrm>
            <a:off x="2195640" y="3875400"/>
            <a:ext cx="4571640" cy="1065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l-PL" sz="1800" b="0" strike="noStrike" spc="-1" dirty="0">
                <a:uFill>
                  <a:solidFill>
                    <a:srgbClr val="FFFFFF"/>
                  </a:solidFill>
                </a:uFill>
                <a:latin typeface="Arial"/>
              </a:rPr>
              <a:t>Urząd Marszałkowski </a:t>
            </a:r>
          </a:p>
          <a:p>
            <a:pPr algn="ctr">
              <a:lnSpc>
                <a:spcPct val="100000"/>
              </a:lnSpc>
            </a:pPr>
            <a:r>
              <a:rPr lang="pl-PL" sz="1800" b="0" strike="noStrike" spc="-1" dirty="0">
                <a:uFill>
                  <a:solidFill>
                    <a:srgbClr val="FFFFFF"/>
                  </a:solidFill>
                </a:uFill>
                <a:latin typeface="Arial"/>
              </a:rPr>
              <a:t>Województwa Śląskiego</a:t>
            </a:r>
          </a:p>
          <a:p>
            <a:pPr algn="ctr">
              <a:lnSpc>
                <a:spcPct val="100000"/>
              </a:lnSpc>
            </a:pPr>
            <a:endParaRPr lang="pl-PL" sz="1800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l-PL" sz="1800" b="0" strike="noStrike" spc="-1" dirty="0">
                <a:uFill>
                  <a:solidFill>
                    <a:srgbClr val="FFFFFF"/>
                  </a:solidFill>
                </a:uFill>
                <a:latin typeface="Arial"/>
              </a:rPr>
              <a:t>Wydział Ochrony Środowiska</a:t>
            </a:r>
          </a:p>
        </p:txBody>
      </p:sp>
      <p:sp>
        <p:nvSpPr>
          <p:cNvPr id="43" name="CustomShape 3"/>
          <p:cNvSpPr/>
          <p:nvPr/>
        </p:nvSpPr>
        <p:spPr>
          <a:xfrm>
            <a:off x="2915640" y="6237360"/>
            <a:ext cx="3168000" cy="303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pl-PL" sz="1400" b="0" strike="noStrike" spc="-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Katowice, 11 września 2017 roku</a:t>
            </a:r>
            <a:endParaRPr lang="pl-PL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4" name="Obraz 43"/>
          <p:cNvPicPr/>
          <p:nvPr/>
        </p:nvPicPr>
        <p:blipFill>
          <a:blip r:embed="rId2"/>
          <a:stretch/>
        </p:blipFill>
        <p:spPr>
          <a:xfrm>
            <a:off x="3816000" y="5112000"/>
            <a:ext cx="1307160" cy="9360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611640" y="1412640"/>
            <a:ext cx="7920360" cy="4204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6" name="Obraz 5"/>
          <p:cNvPicPr>
            <a:picLocks noChangeAspect="1"/>
          </p:cNvPicPr>
          <p:nvPr/>
        </p:nvPicPr>
        <p:blipFill rotWithShape="1">
          <a:blip r:embed="rId2"/>
          <a:srcRect l="4937" t="38375" r="4986" b="18497"/>
          <a:stretch/>
        </p:blipFill>
        <p:spPr>
          <a:xfrm>
            <a:off x="728663" y="2500313"/>
            <a:ext cx="7486649" cy="3257550"/>
          </a:xfrm>
          <a:prstGeom prst="rect">
            <a:avLst/>
          </a:prstGeom>
          <a:noFill/>
          <a:ln>
            <a:solidFill>
              <a:schemeClr val="accent1">
                <a:alpha val="0"/>
              </a:schemeClr>
            </a:solidFill>
          </a:ln>
        </p:spPr>
      </p:pic>
      <p:sp useBgFill="1">
        <p:nvSpPr>
          <p:cNvPr id="2" name="Prostokąt 1"/>
          <p:cNvSpPr/>
          <p:nvPr/>
        </p:nvSpPr>
        <p:spPr>
          <a:xfrm>
            <a:off x="4329113" y="2500313"/>
            <a:ext cx="257175" cy="32575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5"/>
          <p:cNvSpPr>
            <a:spLocks noGrp="1"/>
          </p:cNvSpPr>
          <p:nvPr>
            <p:ph type="body" sz="quarter" idx="10"/>
          </p:nvPr>
        </p:nvSpPr>
        <p:spPr>
          <a:xfrm>
            <a:off x="653143" y="2205098"/>
            <a:ext cx="8277101" cy="3776353"/>
          </a:xfrm>
        </p:spPr>
        <p:txBody>
          <a:bodyPr>
            <a:noAutofit/>
          </a:bodyPr>
          <a:lstStyle/>
          <a:p>
            <a:pPr algn="ctr"/>
            <a:r>
              <a:rPr lang="pl-PL" sz="2000" dirty="0" smtClean="0">
                <a:solidFill>
                  <a:srgbClr val="002060"/>
                </a:solidFill>
              </a:rPr>
              <a:t>Dnia 7 kwietnia 2017 roku Sejmik Województwa Śląskiego </a:t>
            </a:r>
          </a:p>
          <a:p>
            <a:pPr algn="ctr"/>
            <a:r>
              <a:rPr lang="pl-PL" sz="2000" dirty="0" smtClean="0">
                <a:solidFill>
                  <a:srgbClr val="002060"/>
                </a:solidFill>
              </a:rPr>
              <a:t>jednogłośnie przyjął uchwałę w sprawie </a:t>
            </a:r>
          </a:p>
          <a:p>
            <a:pPr algn="ctr"/>
            <a:r>
              <a:rPr lang="pl-PL" sz="2000" dirty="0" smtClean="0">
                <a:solidFill>
                  <a:srgbClr val="002060"/>
                </a:solidFill>
              </a:rPr>
              <a:t>wprowadzenia na obszarze województwa śląskiego ograniczeń </a:t>
            </a:r>
          </a:p>
          <a:p>
            <a:pPr algn="ctr"/>
            <a:r>
              <a:rPr lang="pl-PL" sz="2000" dirty="0" smtClean="0">
                <a:solidFill>
                  <a:srgbClr val="002060"/>
                </a:solidFill>
              </a:rPr>
              <a:t>w zakresie eksploatacji instalacji, w których następuje spalanie paliw. </a:t>
            </a:r>
          </a:p>
          <a:p>
            <a:pPr algn="ctr"/>
            <a:endParaRPr lang="pl-PL" sz="2000" dirty="0" smtClean="0">
              <a:solidFill>
                <a:srgbClr val="002060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2240912" y="450378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l-PL" b="1" dirty="0">
                <a:latin typeface="TimesNewRomanPS-BoldMT"/>
              </a:rPr>
              <a:t>UCHWAŁA NR V/36/1/2017</a:t>
            </a:r>
          </a:p>
          <a:p>
            <a:pPr algn="ctr"/>
            <a:r>
              <a:rPr lang="pl-PL" b="1" dirty="0">
                <a:latin typeface="TimesNewRomanPS-BoldMT"/>
              </a:rPr>
              <a:t>SEJMIKU WOJEWÓDZTWA ŚLĄSKIEGO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365304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486888" y="2363376"/>
            <a:ext cx="808709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pl-PL" sz="2000" b="1" dirty="0">
              <a:solidFill>
                <a:srgbClr val="0070C0"/>
              </a:solidFill>
            </a:endParaRP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pl-PL" sz="2000" b="1" dirty="0" smtClean="0">
                <a:solidFill>
                  <a:srgbClr val="0070C0"/>
                </a:solidFill>
              </a:rPr>
              <a:t>Wszystkie urządzenia grzewcze na paliwa stałe o mocy do 1 MW, np</a:t>
            </a:r>
            <a:r>
              <a:rPr lang="pl-PL" sz="2000" b="1" dirty="0" smtClean="0">
                <a:solidFill>
                  <a:srgbClr val="0070C0"/>
                </a:solidFill>
              </a:rPr>
              <a:t>.: </a:t>
            </a:r>
            <a:r>
              <a:rPr lang="pl-PL" sz="2000" b="1" dirty="0" smtClean="0"/>
              <a:t>kotły </a:t>
            </a:r>
            <a:r>
              <a:rPr lang="pl-PL" sz="2000" b="1" dirty="0" smtClean="0"/>
              <a:t>grzewcze domowe, piece kaflowe, kominki, piece do wypieku pizzy, chleba, kotły grzewcze w przedsiębiorstwach, lokalnych kotłowniach, budynkach użyteczności publicznej, zakładach </a:t>
            </a:r>
            <a:r>
              <a:rPr lang="pl-PL" sz="2000" b="1" dirty="0" smtClean="0"/>
              <a:t>opieki….</a:t>
            </a:r>
            <a:endParaRPr lang="pl-PL" sz="2000" b="1" dirty="0" smtClean="0"/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arenR"/>
            </a:pPr>
            <a:endParaRPr lang="pl-PL" sz="2000" dirty="0" smtClean="0">
              <a:solidFill>
                <a:srgbClr val="0070C0"/>
              </a:solidFill>
            </a:endParaRPr>
          </a:p>
          <a:p>
            <a:endParaRPr lang="pl-PL" dirty="0"/>
          </a:p>
        </p:txBody>
      </p:sp>
      <p:sp>
        <p:nvSpPr>
          <p:cNvPr id="2" name="Prostokąt 1"/>
          <p:cNvSpPr/>
          <p:nvPr/>
        </p:nvSpPr>
        <p:spPr>
          <a:xfrm>
            <a:off x="486888" y="1901711"/>
            <a:ext cx="76141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0070C0"/>
                </a:solidFill>
              </a:rPr>
              <a:t>Jakich urządzeń dotyczy uchwała </a:t>
            </a:r>
            <a:r>
              <a:rPr lang="pl-PL" sz="2400" b="1" dirty="0" smtClean="0">
                <a:solidFill>
                  <a:srgbClr val="0070C0"/>
                </a:solidFill>
              </a:rPr>
              <a:t>antysmogowa ?</a:t>
            </a:r>
            <a:endParaRPr lang="pl-PL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613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386280215"/>
              </p:ext>
            </p:extLst>
          </p:nvPr>
        </p:nvGraphicFramePr>
        <p:xfrm>
          <a:off x="641267" y="1714500"/>
          <a:ext cx="7920842" cy="47456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63352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486888" y="1377538"/>
            <a:ext cx="80870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 algn="just">
              <a:lnSpc>
                <a:spcPct val="150000"/>
              </a:lnSpc>
              <a:buFont typeface="+mj-lt"/>
              <a:buAutoNum type="arabicParenR"/>
            </a:pPr>
            <a:endParaRPr lang="pl-PL" sz="2000" dirty="0" smtClean="0">
              <a:solidFill>
                <a:srgbClr val="0070C0"/>
              </a:solidFill>
            </a:endParaRPr>
          </a:p>
          <a:p>
            <a:endParaRPr lang="pl-PL" dirty="0"/>
          </a:p>
        </p:txBody>
      </p:sp>
      <p:sp>
        <p:nvSpPr>
          <p:cNvPr id="2" name="Prostokąt 1"/>
          <p:cNvSpPr/>
          <p:nvPr/>
        </p:nvSpPr>
        <p:spPr>
          <a:xfrm>
            <a:off x="701201" y="1377538"/>
            <a:ext cx="8051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b="1" dirty="0" smtClean="0">
                <a:solidFill>
                  <a:srgbClr val="0070C0"/>
                </a:solidFill>
              </a:rPr>
              <a:t>Jakie terminy obowiązują dla urządzeń grzewczych?</a:t>
            </a:r>
            <a:endParaRPr lang="pl-PL" sz="2400" b="1" dirty="0">
              <a:solidFill>
                <a:srgbClr val="0070C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13107997"/>
              </p:ext>
            </p:extLst>
          </p:nvPr>
        </p:nvGraphicFramePr>
        <p:xfrm>
          <a:off x="403761" y="1839203"/>
          <a:ext cx="8170223" cy="5018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4938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3"/>
          <p:cNvSpPr>
            <a:spLocks noGrp="1"/>
          </p:cNvSpPr>
          <p:nvPr>
            <p:ph type="body" sz="quarter" idx="11"/>
          </p:nvPr>
        </p:nvSpPr>
        <p:spPr>
          <a:xfrm>
            <a:off x="1019140" y="1483829"/>
            <a:ext cx="7161474" cy="425369"/>
          </a:xfrm>
        </p:spPr>
        <p:txBody>
          <a:bodyPr>
            <a:normAutofit fontScale="85000" lnSpcReduction="10000"/>
          </a:bodyPr>
          <a:lstStyle/>
          <a:p>
            <a:r>
              <a:rPr lang="pl-PL" sz="2400" b="1" dirty="0" smtClean="0"/>
              <a:t>Jakie paliwa stałe można stosować, a jakie są zakazane?</a:t>
            </a:r>
            <a:endParaRPr lang="pl-PL" sz="2400" dirty="0" smtClean="0"/>
          </a:p>
          <a:p>
            <a:endParaRPr lang="pl-PL" sz="2400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897118227"/>
              </p:ext>
            </p:extLst>
          </p:nvPr>
        </p:nvGraphicFramePr>
        <p:xfrm>
          <a:off x="569829" y="1909198"/>
          <a:ext cx="7920842" cy="4948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5550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quarter" idx="11"/>
          </p:nvPr>
        </p:nvSpPr>
        <p:spPr>
          <a:xfrm>
            <a:off x="676240" y="555141"/>
            <a:ext cx="2385400" cy="425369"/>
          </a:xfrm>
        </p:spPr>
        <p:txBody>
          <a:bodyPr>
            <a:normAutofit/>
          </a:bodyPr>
          <a:lstStyle/>
          <a:p>
            <a:endParaRPr lang="pl-PL" sz="2400" dirty="0" smtClean="0"/>
          </a:p>
          <a:p>
            <a:endParaRPr lang="pl-PL" sz="2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515278" y="2101191"/>
            <a:ext cx="793271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dirty="0" smtClean="0">
                <a:solidFill>
                  <a:srgbClr val="002060"/>
                </a:solidFill>
              </a:rPr>
              <a:t>Uchwała antysmogowa to </a:t>
            </a:r>
            <a:r>
              <a:rPr lang="pl-PL" sz="2000" dirty="0" smtClean="0">
                <a:solidFill>
                  <a:srgbClr val="002060"/>
                </a:solidFill>
              </a:rPr>
              <a:t>pierwszy</a:t>
            </a:r>
            <a:r>
              <a:rPr lang="pl-PL" sz="2000" dirty="0" smtClean="0">
                <a:solidFill>
                  <a:srgbClr val="002060"/>
                </a:solidFill>
              </a:rPr>
              <a:t> krok.</a:t>
            </a:r>
          </a:p>
          <a:p>
            <a:pPr marL="285750" lvl="0" indent="-28575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dirty="0" smtClean="0">
                <a:solidFill>
                  <a:srgbClr val="002060"/>
                </a:solidFill>
              </a:rPr>
              <a:t>Kolejny krok to potrzeba zmian w przepisach:</a:t>
            </a: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rgbClr val="002060"/>
                </a:solidFill>
              </a:rPr>
              <a:t>dla kotłów – </a:t>
            </a:r>
            <a:r>
              <a:rPr lang="pl-PL" sz="2000" dirty="0" smtClean="0">
                <a:solidFill>
                  <a:srgbClr val="FF0000"/>
                </a:solidFill>
              </a:rPr>
              <a:t>jest</a:t>
            </a: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rgbClr val="002060"/>
                </a:solidFill>
              </a:rPr>
              <a:t>dla paliw stałych – </a:t>
            </a:r>
            <a:r>
              <a:rPr lang="pl-PL" sz="2000" dirty="0" smtClean="0">
                <a:solidFill>
                  <a:srgbClr val="FF0000"/>
                </a:solidFill>
              </a:rPr>
              <a:t>brak</a:t>
            </a:r>
          </a:p>
          <a:p>
            <a:pPr marL="342900" lvl="0" indent="-3429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dirty="0">
                <a:solidFill>
                  <a:srgbClr val="002060"/>
                </a:solidFill>
              </a:rPr>
              <a:t>Co jeszcze:</a:t>
            </a: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rgbClr val="002060"/>
                </a:solidFill>
              </a:rPr>
              <a:t>przemyślany i dobrze zaprojektowany „skrojony na miarę” system finansowy,</a:t>
            </a:r>
          </a:p>
          <a:p>
            <a:pPr marL="342900" lvl="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rgbClr val="002060"/>
                </a:solidFill>
              </a:rPr>
              <a:t>Skuteczna kontrola, edukacja, zmiana mentalności…..</a:t>
            </a:r>
            <a:endParaRPr lang="pl-PL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540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300">
        <p14:pan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endParaRPr lang="pl-PL" dirty="0" smtClean="0"/>
          </a:p>
          <a:p>
            <a:pPr algn="ctr"/>
            <a:endParaRPr lang="pl-PL" dirty="0"/>
          </a:p>
          <a:p>
            <a:pPr algn="ctr"/>
            <a:endParaRPr lang="pl-PL" dirty="0" smtClean="0"/>
          </a:p>
          <a:p>
            <a:pPr algn="ctr"/>
            <a:endParaRPr lang="pl-PL" dirty="0"/>
          </a:p>
          <a:p>
            <a:pPr algn="just"/>
            <a:r>
              <a:rPr lang="pl-PL" dirty="0" smtClean="0"/>
              <a:t> </a:t>
            </a:r>
          </a:p>
          <a:p>
            <a:pPr algn="ctr"/>
            <a:r>
              <a:rPr lang="pl-PL" sz="3200" dirty="0" smtClean="0"/>
              <a:t>KONTROLA REALIZACJI UCHWAŁY ANTYSMOGOWEJ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487914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1841</TotalTime>
  <Words>404</Words>
  <Application>Microsoft Office PowerPoint</Application>
  <PresentationFormat>Pokaz na ekranie (4:3)</PresentationFormat>
  <Paragraphs>70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7" baseType="lpstr">
      <vt:lpstr>Arial</vt:lpstr>
      <vt:lpstr>Calibri</vt:lpstr>
      <vt:lpstr>DejaVu Sans</vt:lpstr>
      <vt:lpstr>Symbol</vt:lpstr>
      <vt:lpstr>Times New Roman</vt:lpstr>
      <vt:lpstr>TimesNewRomanPS-BoldMT</vt:lpstr>
      <vt:lpstr>Wingdings</vt:lpstr>
      <vt:lpstr>Office Theme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subject/>
  <dc:creator>czyzw</dc:creator>
  <dc:description/>
  <cp:lastModifiedBy>Tekeli Łukasz</cp:lastModifiedBy>
  <cp:revision>202</cp:revision>
  <dcterms:created xsi:type="dcterms:W3CDTF">2016-01-13T13:52:12Z</dcterms:created>
  <dcterms:modified xsi:type="dcterms:W3CDTF">2017-09-10T19:28:47Z</dcterms:modified>
  <dc:language>pl-PL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Pokaz na ekranie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32</vt:i4>
  </property>
</Properties>
</file>