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266299592985652"/>
          <c:y val="0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Czynniki mające wpływ na nasze zdrowie: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74-43E9-8030-09AC2F25E5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74-43E9-8030-09AC2F25E5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74-43E9-8030-09AC2F25E5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74-43E9-8030-09AC2F25E5E3}"/>
              </c:ext>
            </c:extLst>
          </c:dPt>
          <c:cat>
            <c:strRef>
              <c:f>Arkusz1!$A$2:$A$5</c:f>
              <c:strCache>
                <c:ptCount val="4"/>
                <c:pt idx="0">
                  <c:v>1. styl życia 53%</c:v>
                </c:pt>
                <c:pt idx="1">
                  <c:v>2. środowisko 21%</c:v>
                </c:pt>
                <c:pt idx="2">
                  <c:v>3. genetyka 16%</c:v>
                </c:pt>
                <c:pt idx="3">
                  <c:v>4. opieka zdrowotna 10%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0.53</c:v>
                </c:pt>
                <c:pt idx="1">
                  <c:v>0.21</c:v>
                </c:pt>
                <c:pt idx="2">
                  <c:v>0.16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0-447A-98A4-2C91437A1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65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47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48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70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8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46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2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0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C218-9C1F-4D8E-8691-C0799FD53169}" type="datetimeFigureOut">
              <a:rPr lang="pl-PL" smtClean="0"/>
              <a:t>2017-09-01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78CF-3030-45FA-B07E-DD2374B1A9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9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b="5676"/>
          <a:stretch/>
        </p:blipFill>
        <p:spPr>
          <a:xfrm>
            <a:off x="1626848" y="669222"/>
            <a:ext cx="9041152" cy="56814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432807"/>
            <a:ext cx="9144000" cy="1077156"/>
          </a:xfrm>
        </p:spPr>
        <p:txBody>
          <a:bodyPr/>
          <a:lstStyle/>
          <a:p>
            <a:r>
              <a:rPr lang="pl-PL" sz="4000" dirty="0"/>
              <a:t>Nie byłoby problemu </a:t>
            </a:r>
            <a:r>
              <a:rPr lang="pl-PL" b="1" dirty="0"/>
              <a:t>SMOGU,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/>
              <a:t>gdyby nie jego </a:t>
            </a:r>
            <a:r>
              <a:rPr lang="pl-PL" sz="2800" dirty="0">
                <a:solidFill>
                  <a:srgbClr val="FF0000"/>
                </a:solidFill>
              </a:rPr>
              <a:t>negatywny</a:t>
            </a:r>
            <a:r>
              <a:rPr lang="pl-PL" sz="2800" dirty="0"/>
              <a:t> wpływ na </a:t>
            </a:r>
            <a:r>
              <a:rPr lang="pl-PL" sz="4000" b="1" dirty="0"/>
              <a:t>ZDROWIE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958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robić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Usunąć źródła, eliminować przyczyny</a:t>
            </a:r>
          </a:p>
          <a:p>
            <a:r>
              <a:rPr lang="pl-PL" dirty="0"/>
              <a:t>Edukacja</a:t>
            </a:r>
          </a:p>
          <a:p>
            <a:r>
              <a:rPr lang="pl-PL" dirty="0"/>
              <a:t>Zmiany w prawie ( normy paliwa i kotłów)</a:t>
            </a:r>
          </a:p>
          <a:p>
            <a:r>
              <a:rPr lang="pl-PL" dirty="0"/>
              <a:t>Programy Ogólnopolskie </a:t>
            </a:r>
          </a:p>
          <a:p>
            <a:r>
              <a:rPr lang="pl-PL" dirty="0"/>
              <a:t>Rola lekarzy POZ </a:t>
            </a:r>
          </a:p>
          <a:p>
            <a:r>
              <a:rPr lang="pl-PL" dirty="0"/>
              <a:t>Narodowy Program Zdrowia i Program Ochrony Powietrza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721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671449"/>
              </p:ext>
            </p:extLst>
          </p:nvPr>
        </p:nvGraphicFramePr>
        <p:xfrm>
          <a:off x="754310" y="139778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41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Promocja zdrowia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9121"/>
            <a:ext cx="10515600" cy="4541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            </a:t>
            </a:r>
            <a:r>
              <a:rPr lang="pl-PL" sz="2400" dirty="0"/>
              <a:t>To jedno z narzędzi poprawy sytuacji zdrowotnej społeczeństwa. Promocja zdrowia jest procesem obejmującym działania do zwiększenia osobistego  oddziaływania na własne zdrowie.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W promocję wpisuje się wiele różnych </a:t>
            </a:r>
            <a:r>
              <a:rPr lang="pl-PL" sz="2400" dirty="0">
                <a:solidFill>
                  <a:schemeClr val="accent1"/>
                </a:solidFill>
              </a:rPr>
              <a:t>czynników</a:t>
            </a:r>
            <a:r>
              <a:rPr lang="pl-PL" sz="2400" dirty="0"/>
              <a:t> mających wpływ na zdrowie: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>
                <a:solidFill>
                  <a:schemeClr val="accent1"/>
                </a:solidFill>
              </a:rPr>
              <a:t>         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/>
                </a:solidFill>
              </a:rPr>
              <a:t>               Edukacja             Wyżywienie       Bezpieczeństwo      Czyste Środowisko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: w prawo 3"/>
          <p:cNvSpPr/>
          <p:nvPr/>
        </p:nvSpPr>
        <p:spPr>
          <a:xfrm>
            <a:off x="1048625" y="1599121"/>
            <a:ext cx="1132514" cy="43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642532" y="3850547"/>
            <a:ext cx="1040235" cy="61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798503" y="3869930"/>
            <a:ext cx="16778" cy="70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451134" y="3869930"/>
            <a:ext cx="402672" cy="70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8061820" y="3850547"/>
            <a:ext cx="947956" cy="61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255" y="1338248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Profilaktyka wczesna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6923" y="3050418"/>
            <a:ext cx="10515600" cy="1882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                      To eliminacja społecznych, ekonomicznych i kulturowych wzorców życia, które przyczyniają się do podwyższenia ryzyka choroby </a:t>
            </a:r>
          </a:p>
          <a:p>
            <a:pPr marL="0" indent="0">
              <a:buNone/>
            </a:pPr>
            <a:r>
              <a:rPr lang="pl-PL" sz="2400" dirty="0"/>
              <a:t>- papierosy, smog, nieracjonalne żywienie i brak aktywności fizycznej.</a:t>
            </a:r>
          </a:p>
        </p:txBody>
      </p:sp>
      <p:sp>
        <p:nvSpPr>
          <p:cNvPr id="5" name="Strzałka: w prawo 4"/>
          <p:cNvSpPr/>
          <p:nvPr/>
        </p:nvSpPr>
        <p:spPr>
          <a:xfrm>
            <a:off x="1015068" y="3050418"/>
            <a:ext cx="1275127" cy="321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75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10" y="365125"/>
            <a:ext cx="10847664" cy="1325563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co </a:t>
            </a:r>
            <a:r>
              <a:rPr lang="pl-P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oddziaływuje</a:t>
            </a:r>
            <a:r>
              <a:rPr lang="pl-P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zanieczyszczone powietrze: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algn="ctr"/>
            <a:r>
              <a:rPr lang="pl-PL" sz="2400" dirty="0"/>
              <a:t>Układ oddechowy – zapalenie, astma, nowotwory </a:t>
            </a:r>
          </a:p>
          <a:p>
            <a:pPr algn="ctr"/>
            <a:r>
              <a:rPr lang="pl-PL" sz="2400" dirty="0"/>
              <a:t>Układ krążenia – zawały, udary </a:t>
            </a:r>
          </a:p>
          <a:p>
            <a:pPr algn="ctr"/>
            <a:r>
              <a:rPr lang="pl-PL" sz="2400" dirty="0"/>
              <a:t>Choroby układu nerwowego – depresja</a:t>
            </a:r>
          </a:p>
          <a:p>
            <a:pPr algn="ctr"/>
            <a:r>
              <a:rPr lang="pl-PL" sz="2400" dirty="0"/>
              <a:t>Ciąże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b="1" dirty="0"/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Szczególnie zagrożone dzieci i osoby starsze.</a:t>
            </a:r>
          </a:p>
        </p:txBody>
      </p:sp>
    </p:spTree>
    <p:extLst>
      <p:ext uri="{BB962C8B-B14F-4D97-AF65-F5344CB8AC3E}">
        <p14:creationId xmlns:p14="http://schemas.microsoft.com/office/powerpoint/2010/main" val="379046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Wpływ zanieczyszczenia na zdrowie ludzi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672" y="1493240"/>
            <a:ext cx="10951128" cy="4683723"/>
          </a:xfrm>
        </p:spPr>
        <p:txBody>
          <a:bodyPr/>
          <a:lstStyle/>
          <a:p>
            <a:r>
              <a:rPr lang="pl-PL" dirty="0"/>
              <a:t>Najgroźniejszy PM 2,5 ma zdolność przenikania do krwiobiegu co powoduje choroby płuc i serca, a to skraca życie mieszkańcom UE </a:t>
            </a:r>
          </a:p>
          <a:p>
            <a:pPr marL="0" indent="0">
              <a:buNone/>
            </a:pPr>
            <a:r>
              <a:rPr lang="pl-PL" dirty="0"/>
              <a:t>o </a:t>
            </a:r>
            <a:r>
              <a:rPr lang="pl-PL" b="1" dirty="0"/>
              <a:t>8 miesięcy</a:t>
            </a:r>
            <a:r>
              <a:rPr lang="pl-PL" dirty="0"/>
              <a:t>, a obywatele RP o </a:t>
            </a:r>
            <a:r>
              <a:rPr lang="pl-PL" b="1" dirty="0"/>
              <a:t>10 miesięcy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              wydatki budżetowe na leczenie chorób w jednym województwie wynoszą </a:t>
            </a:r>
            <a:r>
              <a:rPr lang="pl-PL" u="sng" dirty="0"/>
              <a:t>2,8 mld rocznie</a:t>
            </a:r>
            <a:r>
              <a:rPr lang="pl-PL" dirty="0"/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10" y="3466367"/>
            <a:ext cx="4888192" cy="3391633"/>
          </a:xfrm>
          <a:prstGeom prst="rect">
            <a:avLst/>
          </a:prstGeom>
        </p:spPr>
      </p:pic>
      <p:sp>
        <p:nvSpPr>
          <p:cNvPr id="5" name="Strzałka: w prawo 4"/>
          <p:cNvSpPr/>
          <p:nvPr/>
        </p:nvSpPr>
        <p:spPr>
          <a:xfrm>
            <a:off x="536896" y="28684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04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0" t="877" r="1932" b="2285"/>
          <a:stretch/>
        </p:blipFill>
        <p:spPr>
          <a:xfrm>
            <a:off x="2399251" y="981512"/>
            <a:ext cx="6828638" cy="49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Oprócz pyłu groźne są: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383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zwiększone ilości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 ma działanie rakotwórcze </a:t>
            </a:r>
            <a:r>
              <a:rPr lang="pl-PL" dirty="0" err="1"/>
              <a:t>oddziałowuje</a:t>
            </a:r>
            <a:r>
              <a:rPr lang="pl-PL" dirty="0"/>
              <a:t> nie tylko na ludzi, ale skaża tez roślinność, glebę i wodę.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Jest jednym z przyczyn wzrostu chorób cywilizacyjnych jak:</a:t>
            </a:r>
          </a:p>
          <a:p>
            <a:pPr marL="0" indent="0">
              <a:buNone/>
            </a:pPr>
            <a:r>
              <a:rPr lang="pl-PL" dirty="0"/>
              <a:t>-Astma</a:t>
            </a:r>
          </a:p>
          <a:p>
            <a:pPr marL="0" indent="0">
              <a:buNone/>
            </a:pPr>
            <a:r>
              <a:rPr lang="pl-PL" dirty="0"/>
              <a:t>-Przewlekłe zapalenia górnych dróg oddechowych </a:t>
            </a:r>
          </a:p>
          <a:p>
            <a:pPr marL="0" indent="0">
              <a:buNone/>
            </a:pPr>
            <a:r>
              <a:rPr lang="pl-PL" dirty="0"/>
              <a:t>-Rak płuca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26" y="3665989"/>
            <a:ext cx="4173307" cy="29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7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520" y="768611"/>
            <a:ext cx="8008235" cy="56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8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260</Words>
  <Application>Microsoft Office PowerPoint</Application>
  <PresentationFormat>Panoramiczny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Nie byłoby problemu SMOGU,</vt:lpstr>
      <vt:lpstr>Prezentacja programu PowerPoint</vt:lpstr>
      <vt:lpstr>Promocja zdrowia </vt:lpstr>
      <vt:lpstr>Profilaktyka wczesna</vt:lpstr>
      <vt:lpstr>Na co oddziaływuje zanieczyszczone powietrze:</vt:lpstr>
      <vt:lpstr>Wpływ zanieczyszczenia na zdrowie ludzi</vt:lpstr>
      <vt:lpstr>Prezentacja programu PowerPoint</vt:lpstr>
      <vt:lpstr>Oprócz pyłu groźne są:</vt:lpstr>
      <vt:lpstr>Prezentacja programu PowerPoint</vt:lpstr>
      <vt:lpstr>Co robić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byłoby problemu SMOGU,</dc:title>
  <dc:creator>BiuroPoselskie</dc:creator>
  <cp:lastModifiedBy>BiuroPoselskie</cp:lastModifiedBy>
  <cp:revision>7</cp:revision>
  <dcterms:created xsi:type="dcterms:W3CDTF">2017-08-25T11:10:39Z</dcterms:created>
  <dcterms:modified xsi:type="dcterms:W3CDTF">2017-09-01T08:00:15Z</dcterms:modified>
</cp:coreProperties>
</file>